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officeDocument/2006/relationships/officeDocument" Target="ppt/presentation.xml" Id="rId1" /><Relationship Type="http://schemas.openxmlformats.org/officeDocument/2006/relationships/custom-properties" Target="docProps/custom.xml" Id="rId5" /><Relationship Type="http://schemas.openxmlformats.org/officeDocument/2006/relationships/extended-properties" Target="docProps/app.xml" Id="rId4" /></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17"/>
  </p:notesMasterIdLst>
  <p:sldIdLst>
    <p:sldId id="270" r:id="rId5"/>
    <p:sldId id="401" r:id="rId6"/>
    <p:sldId id="398" r:id="rId7"/>
    <p:sldId id="273" r:id="rId8"/>
    <p:sldId id="275" r:id="rId9"/>
    <p:sldId id="402" r:id="rId10"/>
    <p:sldId id="403" r:id="rId11"/>
    <p:sldId id="404" r:id="rId12"/>
    <p:sldId id="405" r:id="rId13"/>
    <p:sldId id="406" r:id="rId14"/>
    <p:sldId id="282" r:id="rId15"/>
    <p:sldId id="284" r:id="rId16"/>
  </p:sldIdLst>
  <p:sldSz cx="12192000" cy="6858000"/>
  <p:notesSz cx="6858000" cy="9144000"/>
  <p:embeddedFontLst>
    <p:embeddedFont>
      <p:font typeface="Open Sans" panose="020B0606030504020204" pitchFamily="34" charset="0"/>
      <p:regular r:id="rId18"/>
      <p:bold r:id="rId19"/>
      <p:italic r:id="rId20"/>
      <p:boldItalic r:id="rId21"/>
    </p:embeddedFont>
    <p:embeddedFont>
      <p:font typeface="Poppins" panose="00000500000000000000" pitchFamily="2" charset="0"/>
      <p:regular r:id="rId22"/>
      <p:bold r:id="rId23"/>
      <p:italic r:id="rId24"/>
      <p:boldItalic r:id="rId25"/>
    </p:embeddedFont>
    <p:embeddedFont>
      <p:font typeface="Poppins SemiBold" panose="00000700000000000000" pitchFamily="2" charset="0"/>
      <p:regular r:id="rId26"/>
      <p:bold r:id="rId27"/>
      <p:italic r:id="rId28"/>
      <p:boldItalic r:id="rId29"/>
    </p:embeddedFont>
    <p:embeddedFont>
      <p:font typeface="Rajdhani Semibold" panose="020B0604020202020204" charset="0"/>
      <p:regular r:id="rId30"/>
    </p:embeddedFont>
    <p:embeddedFont>
      <p:font typeface="Roboto Slab" pitchFamily="2" charset="0"/>
      <p:regular r:id="rId31"/>
      <p:bold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30134"/>
    <a:srgbClr val="BBCEE2"/>
    <a:srgbClr val="AABBCD"/>
    <a:srgbClr val="9AA9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700"/>
  </p:normalViewPr>
  <p:slideViewPr>
    <p:cSldViewPr snapToGrid="0">
      <p:cViewPr varScale="1">
        <p:scale>
          <a:sx n="65" d="100"/>
          <a:sy n="65" d="100"/>
        </p:scale>
        <p:origin x="724" y="52"/>
      </p:cViewPr>
      <p:guideLst/>
    </p:cSldViewPr>
  </p:slideViewPr>
  <p:notesTextViewPr>
    <p:cViewPr>
      <p:scale>
        <a:sx n="1" d="1"/>
        <a:sy n="1" d="1"/>
      </p:scale>
      <p:origin x="0" y="0"/>
    </p:cViewPr>
  </p:notesTextViewPr>
  <p:notesViewPr>
    <p:cSldViewPr snapToGrid="0">
      <p:cViewPr>
        <p:scale>
          <a:sx n="70" d="100"/>
          <a:sy n="70" d="100"/>
        </p:scale>
        <p:origin x="2288" y="-500"/>
      </p:cViewPr>
      <p:guideLst/>
    </p:cSldViewPr>
  </p:notes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4.xml" Id="rId8" /><Relationship Type="http://schemas.openxmlformats.org/officeDocument/2006/relationships/slide" Target="slides/slide9.xml" Id="rId13" /><Relationship Type="http://schemas.openxmlformats.org/officeDocument/2006/relationships/font" Target="fonts/font1.fntdata" Id="rId18" /><Relationship Type="http://schemas.openxmlformats.org/officeDocument/2006/relationships/font" Target="fonts/font9.fntdata" Id="rId26" /><Relationship Type="http://schemas.openxmlformats.org/officeDocument/2006/relationships/font" Target="fonts/font4.fntdata" Id="rId21" /><Relationship Type="http://schemas.openxmlformats.org/officeDocument/2006/relationships/viewProps" Target="viewProps.xml" Id="rId34" /><Relationship Type="http://schemas.openxmlformats.org/officeDocument/2006/relationships/slide" Target="slides/slide3.xml" Id="rId7" /><Relationship Type="http://schemas.openxmlformats.org/officeDocument/2006/relationships/slide" Target="slides/slide8.xml" Id="rId12" /><Relationship Type="http://schemas.openxmlformats.org/officeDocument/2006/relationships/notesMaster" Target="notesMasters/notesMaster1.xml" Id="rId17" /><Relationship Type="http://schemas.openxmlformats.org/officeDocument/2006/relationships/font" Target="fonts/font8.fntdata" Id="rId25" /><Relationship Type="http://schemas.openxmlformats.org/officeDocument/2006/relationships/presProps" Target="presProps.xml" Id="rId33" /><Relationship Type="http://schemas.openxmlformats.org/officeDocument/2006/relationships/slide" Target="slides/slide12.xml" Id="rId16" /><Relationship Type="http://schemas.openxmlformats.org/officeDocument/2006/relationships/font" Target="fonts/font3.fntdata" Id="rId20" /><Relationship Type="http://schemas.openxmlformats.org/officeDocument/2006/relationships/font" Target="fonts/font12.fntdata" Id="rId29" /><Relationship Type="http://schemas.openxmlformats.org/officeDocument/2006/relationships/slide" Target="slides/slide2.xml" Id="rId6" /><Relationship Type="http://schemas.openxmlformats.org/officeDocument/2006/relationships/slide" Target="slides/slide7.xml" Id="rId11" /><Relationship Type="http://schemas.openxmlformats.org/officeDocument/2006/relationships/font" Target="fonts/font7.fntdata" Id="rId24" /><Relationship Type="http://schemas.openxmlformats.org/officeDocument/2006/relationships/font" Target="fonts/font15.fntdata" Id="rId32" /><Relationship Type="http://schemas.openxmlformats.org/officeDocument/2006/relationships/slide" Target="slides/slide1.xml" Id="rId5" /><Relationship Type="http://schemas.openxmlformats.org/officeDocument/2006/relationships/slide" Target="slides/slide11.xml" Id="rId15" /><Relationship Type="http://schemas.openxmlformats.org/officeDocument/2006/relationships/font" Target="fonts/font6.fntdata" Id="rId23" /><Relationship Type="http://schemas.openxmlformats.org/officeDocument/2006/relationships/font" Target="fonts/font11.fntdata" Id="rId28" /><Relationship Type="http://schemas.openxmlformats.org/officeDocument/2006/relationships/tableStyles" Target="tableStyles.xml" Id="rId36" /><Relationship Type="http://schemas.openxmlformats.org/officeDocument/2006/relationships/slide" Target="slides/slide6.xml" Id="rId10" /><Relationship Type="http://schemas.openxmlformats.org/officeDocument/2006/relationships/font" Target="fonts/font2.fntdata" Id="rId19" /><Relationship Type="http://schemas.openxmlformats.org/officeDocument/2006/relationships/font" Target="fonts/font14.fntdata" Id="rId31" /><Relationship Type="http://schemas.openxmlformats.org/officeDocument/2006/relationships/slideMaster" Target="slideMasters/slideMaster1.xml" Id="rId4" /><Relationship Type="http://schemas.openxmlformats.org/officeDocument/2006/relationships/slide" Target="slides/slide5.xml" Id="rId9" /><Relationship Type="http://schemas.openxmlformats.org/officeDocument/2006/relationships/slide" Target="slides/slide10.xml" Id="rId14" /><Relationship Type="http://schemas.openxmlformats.org/officeDocument/2006/relationships/font" Target="fonts/font5.fntdata" Id="rId22" /><Relationship Type="http://schemas.openxmlformats.org/officeDocument/2006/relationships/font" Target="fonts/font10.fntdata" Id="rId27" /><Relationship Type="http://schemas.openxmlformats.org/officeDocument/2006/relationships/font" Target="fonts/font13.fntdata" Id="rId30" /><Relationship Type="http://schemas.openxmlformats.org/officeDocument/2006/relationships/theme" Target="theme/theme1.xml" Id="rId35"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F7EB0C-2594-554A-A41D-3868BB50E187}" type="datetimeFigureOut">
              <a:rPr lang="en-US" smtClean="0"/>
              <a:t>7/28/2025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46F972-F2E9-8B49-A075-934B5E70BA87}" type="slidenum">
              <a:rPr lang="en-US" smtClean="0"/>
              <a:t>‹#›</a:t>
            </a:fld>
            <a:endParaRPr lang="en-US"/>
          </a:p>
        </p:txBody>
      </p:sp>
    </p:spTree>
    <p:extLst>
      <p:ext uri="{BB962C8B-B14F-4D97-AF65-F5344CB8AC3E}">
        <p14:creationId xmlns:p14="http://schemas.microsoft.com/office/powerpoint/2010/main" val="1270988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B46F972-F2E9-8B49-A075-934B5E70BA87}" type="slidenum">
              <a:rPr lang="en-US" smtClean="0"/>
              <a:t>3</a:t>
            </a:fld>
            <a:endParaRPr lang="en-US"/>
          </a:p>
        </p:txBody>
      </p:sp>
    </p:spTree>
    <p:extLst>
      <p:ext uri="{BB962C8B-B14F-4D97-AF65-F5344CB8AC3E}">
        <p14:creationId xmlns:p14="http://schemas.microsoft.com/office/powerpoint/2010/main" val="3269491314"/>
      </p:ext>
    </p:extLst>
  </p:cSld>
  <p:clrMapOvr>
    <a:masterClrMapping/>
  </p:clrMapOvr>
</p:notes>
</file>

<file path=ppt/notesSlides/notesSlide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B46F972-F2E9-8B49-A075-934B5E70BA87}" type="slidenum">
              <a:rPr lang="en-US" smtClean="0"/>
              <a:t>4</a:t>
            </a:fld>
            <a:endParaRPr lang="en-US"/>
          </a:p>
        </p:txBody>
      </p:sp>
    </p:spTree>
    <p:extLst>
      <p:ext uri="{BB962C8B-B14F-4D97-AF65-F5344CB8AC3E}">
        <p14:creationId xmlns:p14="http://schemas.microsoft.com/office/powerpoint/2010/main" val="1995472992"/>
      </p:ext>
    </p:extLst>
  </p:cSld>
  <p:clrMapOvr>
    <a:masterClrMapping/>
  </p:clrMapOvr>
</p:notes>
</file>

<file path=ppt/notesSlides/notesSlide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Point person – Eric and Debbie, everyone to respond</a:t>
            </a:r>
          </a:p>
          <a:p>
            <a:endParaRPr lang="en-US" sz="1800" i="1"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endParaRPr>
          </a:p>
          <a:p>
            <a:r>
              <a:rPr lang="en-US" sz="1800" i="1"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Follow-up: How are those skillsets evolving from what was valued even just five years ago? Linking IT skills with innovation across the org. Current needs vs evolving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B46F972-F2E9-8B49-A075-934B5E70BA87}" type="slidenum">
              <a:rPr lang="en-US" smtClean="0"/>
              <a:t>5</a:t>
            </a:fld>
            <a:endParaRPr lang="en-US"/>
          </a:p>
        </p:txBody>
      </p:sp>
    </p:spTree>
    <p:extLst>
      <p:ext uri="{BB962C8B-B14F-4D97-AF65-F5344CB8AC3E}">
        <p14:creationId xmlns:p14="http://schemas.microsoft.com/office/powerpoint/2010/main" val="1682217002"/>
      </p:ext>
    </p:extLst>
  </p:cSld>
  <p:clrMapOvr>
    <a:masterClrMapping/>
  </p:clrMapOvr>
</p:notes>
</file>

<file path=ppt/notesSlides/notesSlide4.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Point person – </a:t>
            </a:r>
            <a:r>
              <a:rPr lang="en-US" sz="1800" kern="100" dirty="0">
                <a:solidFill>
                  <a:srgbClr val="215E99"/>
                </a:solidFill>
                <a:effectLst/>
                <a:latin typeface="Calibri" panose="020F0502020204030204" pitchFamily="34" charset="0"/>
                <a:ea typeface="Aptos" panose="020B0004020202020204" pitchFamily="34" charset="0"/>
                <a:cs typeface="Times New Roman" panose="02020603050405020304" pitchFamily="18" charset="0"/>
              </a:rPr>
              <a:t>Point person Ben and Emma, Varying Market challenges,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Bef>
                <a:spcPts val="0"/>
              </a:spcBef>
              <a:spcAft>
                <a:spcPts val="800"/>
              </a:spcAft>
            </a:pPr>
            <a:r>
              <a:rPr lang="en-US" sz="1800" i="1"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Follow-up: Are there any non-traditional pipelines or partnerships that have been particularly successful? </a:t>
            </a:r>
            <a:r>
              <a:rPr lang="en-US" sz="1800" i="1" kern="100" dirty="0">
                <a:solidFill>
                  <a:srgbClr val="215E99"/>
                </a:solidFill>
                <a:effectLst/>
                <a:latin typeface="Calibri" panose="020F0502020204030204" pitchFamily="34" charset="0"/>
                <a:ea typeface="Aptos" panose="020B0004020202020204" pitchFamily="34" charset="0"/>
                <a:cs typeface="Times New Roman" panose="02020603050405020304" pitchFamily="18" charset="0"/>
              </a:rPr>
              <a:t>Do we have trad pipelines?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B46F972-F2E9-8B49-A075-934B5E70BA87}" type="slidenum">
              <a:rPr lang="en-US" smtClean="0"/>
              <a:t>6</a:t>
            </a:fld>
            <a:endParaRPr lang="en-US"/>
          </a:p>
        </p:txBody>
      </p:sp>
    </p:spTree>
    <p:extLst>
      <p:ext uri="{BB962C8B-B14F-4D97-AF65-F5344CB8AC3E}">
        <p14:creationId xmlns:p14="http://schemas.microsoft.com/office/powerpoint/2010/main" val="4241997089"/>
      </p:ext>
    </p:extLst>
  </p:cSld>
  <p:clrMapOvr>
    <a:masterClrMapping/>
  </p:clrMapOvr>
</p:notes>
</file>

<file path=ppt/notesSlides/notesSlide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i="1"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Follow up</a:t>
            </a:r>
            <a:endParaRPr lang="en-US" dirty="0"/>
          </a:p>
        </p:txBody>
      </p:sp>
      <p:sp>
        <p:nvSpPr>
          <p:cNvPr id="4" name="Slide Number Placeholder 3"/>
          <p:cNvSpPr>
            <a:spLocks noGrp="1"/>
          </p:cNvSpPr>
          <p:nvPr>
            <p:ph type="sldNum" sz="quarter" idx="5"/>
          </p:nvPr>
        </p:nvSpPr>
        <p:spPr/>
        <p:txBody>
          <a:bodyPr/>
          <a:lstStyle/>
          <a:p>
            <a:fld id="{CB46F972-F2E9-8B49-A075-934B5E70BA87}" type="slidenum">
              <a:rPr lang="en-US" smtClean="0"/>
              <a:t>7</a:t>
            </a:fld>
            <a:endParaRPr lang="en-US"/>
          </a:p>
        </p:txBody>
      </p:sp>
    </p:spTree>
    <p:extLst>
      <p:ext uri="{BB962C8B-B14F-4D97-AF65-F5344CB8AC3E}">
        <p14:creationId xmlns:p14="http://schemas.microsoft.com/office/powerpoint/2010/main" val="352976395"/>
      </p:ext>
    </p:extLst>
  </p:cSld>
  <p:clrMapOvr>
    <a:masterClrMapping/>
  </p:clrMapOvr>
</p:notes>
</file>

<file path=ppt/notesSlides/notesSlide6.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solidFill>
                  <a:srgbClr val="215E99"/>
                </a:solidFill>
                <a:effectLst/>
                <a:latin typeface="Calibri" panose="020F0502020204030204" pitchFamily="34" charset="0"/>
                <a:ea typeface="Aptos" panose="020B0004020202020204" pitchFamily="34" charset="0"/>
                <a:cs typeface="Times New Roman" panose="02020603050405020304" pitchFamily="18" charset="0"/>
              </a:rPr>
              <a:t>Point person – Debbie: shift in focus from help desk to strategic support, how do we invest in people that look for the source of the problem vs just fixing, Creating buy-in for the team with </a:t>
            </a:r>
            <a:r>
              <a:rPr lang="en-US" sz="1800" kern="100" dirty="0" err="1">
                <a:solidFill>
                  <a:srgbClr val="215E99"/>
                </a:solidFill>
                <a:effectLst/>
                <a:latin typeface="Calibri" panose="020F0502020204030204" pitchFamily="34" charset="0"/>
                <a:ea typeface="Aptos" panose="020B0004020202020204" pitchFamily="34" charset="0"/>
                <a:cs typeface="Times New Roman" panose="02020603050405020304" pitchFamily="18" charset="0"/>
              </a:rPr>
              <a:t>SLT</a:t>
            </a:r>
            <a:r>
              <a:rPr lang="en-US" sz="1800" kern="100" dirty="0">
                <a:solidFill>
                  <a:srgbClr val="215E99"/>
                </a:solidFill>
                <a:effectLst/>
                <a:latin typeface="Calibri" panose="020F0502020204030204" pitchFamily="34" charset="0"/>
                <a:ea typeface="Aptos" panose="020B0004020202020204" pitchFamily="34" charset="0"/>
                <a:cs typeface="Times New Roman" panose="02020603050405020304" pitchFamily="18" charset="0"/>
              </a:rPr>
              <a:t>, bridge relationships with key stakeholders,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Bef>
                <a:spcPts val="0"/>
              </a:spcBef>
              <a:spcAft>
                <a:spcPts val="800"/>
              </a:spcAft>
            </a:pPr>
            <a:r>
              <a:rPr lang="en-US" sz="1800" i="1"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Follow-up: How are you balancing technical training with leadership development?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B46F972-F2E9-8B49-A075-934B5E70BA87}" type="slidenum">
              <a:rPr lang="en-US" smtClean="0"/>
              <a:t>8</a:t>
            </a:fld>
            <a:endParaRPr lang="en-US"/>
          </a:p>
        </p:txBody>
      </p:sp>
    </p:spTree>
    <p:extLst>
      <p:ext uri="{BB962C8B-B14F-4D97-AF65-F5344CB8AC3E}">
        <p14:creationId xmlns:p14="http://schemas.microsoft.com/office/powerpoint/2010/main" val="718840418"/>
      </p:ext>
    </p:extLst>
  </p:cSld>
  <p:clrMapOvr>
    <a:masterClrMapping/>
  </p:clrMapOvr>
</p:notes>
</file>

<file path=ppt/notesSlides/notesSlide7.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solidFill>
                  <a:srgbClr val="215E99"/>
                </a:solidFill>
                <a:effectLst/>
                <a:latin typeface="Calibri" panose="020F0502020204030204" pitchFamily="34" charset="0"/>
                <a:ea typeface="Aptos" panose="020B0004020202020204" pitchFamily="34" charset="0"/>
                <a:cs typeface="Times New Roman" panose="02020603050405020304" pitchFamily="18" charset="0"/>
              </a:rPr>
              <a:t>Point person Emma: Cost points, service delivery, alignment with strategic process,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B46F972-F2E9-8B49-A075-934B5E70BA87}" type="slidenum">
              <a:rPr lang="en-US" smtClean="0"/>
              <a:t>9</a:t>
            </a:fld>
            <a:endParaRPr lang="en-US"/>
          </a:p>
        </p:txBody>
      </p:sp>
    </p:spTree>
    <p:extLst>
      <p:ext uri="{BB962C8B-B14F-4D97-AF65-F5344CB8AC3E}">
        <p14:creationId xmlns:p14="http://schemas.microsoft.com/office/powerpoint/2010/main" val="2367574402"/>
      </p:ext>
    </p:extLst>
  </p:cSld>
  <p:clrMapOvr>
    <a:masterClrMapping/>
  </p:clrMapOvr>
</p:notes>
</file>

<file path=ppt/notesSlides/notesSlide8.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dirty="0">
                <a:solidFill>
                  <a:srgbClr val="215E99"/>
                </a:solidFill>
                <a:effectLst/>
                <a:latin typeface="Calibri" panose="020F0502020204030204" pitchFamily="34" charset="0"/>
                <a:ea typeface="Aptos" panose="020B0004020202020204" pitchFamily="34" charset="0"/>
                <a:cs typeface="Times New Roman" panose="02020603050405020304" pitchFamily="18" charset="0"/>
              </a:rPr>
              <a:t>Point person ?, an evolving mix of skills, understanding the business of law, importance of innovations to the IT dept, framing around economic pressures.</a:t>
            </a:r>
            <a:endParaRPr lang="en-US" dirty="0"/>
          </a:p>
        </p:txBody>
      </p:sp>
      <p:sp>
        <p:nvSpPr>
          <p:cNvPr id="4" name="Slide Number Placeholder 3"/>
          <p:cNvSpPr>
            <a:spLocks noGrp="1"/>
          </p:cNvSpPr>
          <p:nvPr>
            <p:ph type="sldNum" sz="quarter" idx="5"/>
          </p:nvPr>
        </p:nvSpPr>
        <p:spPr/>
        <p:txBody>
          <a:bodyPr/>
          <a:lstStyle/>
          <a:p>
            <a:fld id="{CB46F972-F2E9-8B49-A075-934B5E70BA87}" type="slidenum">
              <a:rPr lang="en-US" smtClean="0"/>
              <a:t>10</a:t>
            </a:fld>
            <a:endParaRPr lang="en-US"/>
          </a:p>
        </p:txBody>
      </p:sp>
    </p:spTree>
    <p:extLst>
      <p:ext uri="{BB962C8B-B14F-4D97-AF65-F5344CB8AC3E}">
        <p14:creationId xmlns:p14="http://schemas.microsoft.com/office/powerpoint/2010/main" val="2301452748"/>
      </p:ext>
    </p:extLst>
  </p:cSld>
  <p:clrMapOvr>
    <a:masterClrMapping/>
  </p:clrMapOvr>
</p:notes>
</file>

<file path=ppt/notesSlides/notesSlide9.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B46F972-F2E9-8B49-A075-934B5E70BA87}" type="slidenum">
              <a:rPr lang="en-US" smtClean="0"/>
              <a:t>11</a:t>
            </a:fld>
            <a:endParaRPr lang="en-US"/>
          </a:p>
        </p:txBody>
      </p:sp>
    </p:spTree>
    <p:extLst>
      <p:ext uri="{BB962C8B-B14F-4D97-AF65-F5344CB8AC3E}">
        <p14:creationId xmlns:p14="http://schemas.microsoft.com/office/powerpoint/2010/main" val="16215110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0175CCE-7D98-9A47-EB0A-E41BDF4A6E8E}"/>
              </a:ext>
            </a:extLst>
          </p:cNvPr>
          <p:cNvPicPr>
            <a:picLocks noChangeAspect="1"/>
          </p:cNvPicPr>
          <p:nvPr userDrawn="1"/>
        </p:nvPicPr>
        <p:blipFill>
          <a:blip r:embed="rId2"/>
          <a:srcRect l="9558" r="9558"/>
          <a:stretch/>
        </p:blipFill>
        <p:spPr>
          <a:xfrm>
            <a:off x="1878294" y="1382812"/>
            <a:ext cx="8435411" cy="5475188"/>
          </a:xfrm>
          <a:prstGeom prst="rect">
            <a:avLst/>
          </a:prstGeom>
        </p:spPr>
      </p:pic>
      <p:sp>
        <p:nvSpPr>
          <p:cNvPr id="2" name="Title 1">
            <a:extLst>
              <a:ext uri="{FF2B5EF4-FFF2-40B4-BE49-F238E27FC236}">
                <a16:creationId xmlns:a16="http://schemas.microsoft.com/office/drawing/2014/main" id="{1110A38B-7721-703C-5A27-5D6803F59DAA}"/>
              </a:ext>
            </a:extLst>
          </p:cNvPr>
          <p:cNvSpPr>
            <a:spLocks noGrp="1"/>
          </p:cNvSpPr>
          <p:nvPr>
            <p:ph type="ctrTitle" hasCustomPrompt="1"/>
          </p:nvPr>
        </p:nvSpPr>
        <p:spPr>
          <a:xfrm>
            <a:off x="2815392" y="2772180"/>
            <a:ext cx="6561214" cy="1785105"/>
          </a:xfrm>
          <a:prstGeom prst="rect">
            <a:avLst/>
          </a:prstGeom>
        </p:spPr>
        <p:txBody>
          <a:bodyPr anchor="b">
            <a:normAutofit/>
          </a:bodyPr>
          <a:lstStyle>
            <a:lvl1pPr algn="ctr">
              <a:lnSpc>
                <a:spcPct val="100000"/>
              </a:lnSpc>
              <a:defRPr sz="4500" spc="-150">
                <a:solidFill>
                  <a:schemeClr val="bg1"/>
                </a:solidFill>
                <a:latin typeface="Rajdhani Semibold" panose="02000000000000000000" pitchFamily="2" charset="77"/>
                <a:cs typeface="Rajdhani Semibold" panose="02000000000000000000" pitchFamily="2" charset="77"/>
              </a:defRPr>
            </a:lvl1pPr>
          </a:lstStyle>
          <a:p>
            <a:r>
              <a:rPr lang="en-US" dirty="0"/>
              <a:t>CLICK TO EDIT MASTER TITLE STYLE</a:t>
            </a:r>
          </a:p>
        </p:txBody>
      </p:sp>
      <p:sp>
        <p:nvSpPr>
          <p:cNvPr id="3" name="Subtitle 2">
            <a:extLst>
              <a:ext uri="{FF2B5EF4-FFF2-40B4-BE49-F238E27FC236}">
                <a16:creationId xmlns:a16="http://schemas.microsoft.com/office/drawing/2014/main" id="{D66861AE-EEE5-A4C4-90EE-943F3AA4F8E3}"/>
              </a:ext>
            </a:extLst>
          </p:cNvPr>
          <p:cNvSpPr>
            <a:spLocks noGrp="1"/>
          </p:cNvSpPr>
          <p:nvPr>
            <p:ph type="subTitle" idx="1" hasCustomPrompt="1"/>
          </p:nvPr>
        </p:nvSpPr>
        <p:spPr>
          <a:xfrm>
            <a:off x="1878292" y="5458039"/>
            <a:ext cx="8435411" cy="714644"/>
          </a:xfrm>
        </p:spPr>
        <p:txBody>
          <a:bodyPr>
            <a:normAutofit/>
          </a:bodyPr>
          <a:lstStyle>
            <a:lvl1pPr marL="0" indent="0" algn="ctr">
              <a:buNone/>
              <a:defRPr sz="1600" b="1" i="0" spc="300">
                <a:solidFill>
                  <a:srgbClr val="A30134"/>
                </a:solidFill>
                <a:latin typeface="Poppins SemiBold" pitchFamily="2" charset="77"/>
                <a:cs typeface="Poppins SemiBold"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9" name="Picture 8">
            <a:extLst>
              <a:ext uri="{FF2B5EF4-FFF2-40B4-BE49-F238E27FC236}">
                <a16:creationId xmlns:a16="http://schemas.microsoft.com/office/drawing/2014/main" id="{F9166FB1-2372-0B5D-E125-068F120C68DB}"/>
              </a:ext>
            </a:extLst>
          </p:cNvPr>
          <p:cNvPicPr>
            <a:picLocks noChangeAspect="1"/>
          </p:cNvPicPr>
          <p:nvPr userDrawn="1"/>
        </p:nvPicPr>
        <p:blipFill>
          <a:blip r:embed="rId3"/>
          <a:srcRect t="691" b="691"/>
          <a:stretch/>
        </p:blipFill>
        <p:spPr>
          <a:xfrm>
            <a:off x="5292057" y="592627"/>
            <a:ext cx="1607885" cy="1585656"/>
          </a:xfrm>
          <a:prstGeom prst="rect">
            <a:avLst/>
          </a:prstGeom>
        </p:spPr>
      </p:pic>
      <p:sp>
        <p:nvSpPr>
          <p:cNvPr id="4" name="Rectangle 3">
            <a:extLst>
              <a:ext uri="{FF2B5EF4-FFF2-40B4-BE49-F238E27FC236}">
                <a16:creationId xmlns:a16="http://schemas.microsoft.com/office/drawing/2014/main" id="{F716149F-A17D-A5FE-F42D-6E7F1BE7F149}"/>
              </a:ext>
            </a:extLst>
          </p:cNvPr>
          <p:cNvSpPr/>
          <p:nvPr userDrawn="1"/>
        </p:nvSpPr>
        <p:spPr>
          <a:xfrm>
            <a:off x="11355184" y="0"/>
            <a:ext cx="836815" cy="8395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4644717"/>
      </p:ext>
    </p:extLst>
  </p:cSld>
  <p:clrMapOvr>
    <a:masterClrMapping/>
  </p:clrMapOvr>
</p:sldLayout>
</file>

<file path=ppt/slideLayouts/slideLayout10.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Big Pic Top">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5BBAEB-5D3B-78C5-1F05-21EC9CB5A29F}"/>
              </a:ext>
            </a:extLst>
          </p:cNvPr>
          <p:cNvSpPr/>
          <p:nvPr userDrawn="1"/>
        </p:nvSpPr>
        <p:spPr>
          <a:xfrm>
            <a:off x="0" y="0"/>
            <a:ext cx="12192000" cy="4657458"/>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icture Placeholder 2">
            <a:extLst>
              <a:ext uri="{FF2B5EF4-FFF2-40B4-BE49-F238E27FC236}">
                <a16:creationId xmlns:a16="http://schemas.microsoft.com/office/drawing/2014/main" id="{2AABFDBC-BEA1-1856-F759-E79ECD87271A}"/>
              </a:ext>
            </a:extLst>
          </p:cNvPr>
          <p:cNvSpPr>
            <a:spLocks noGrp="1"/>
          </p:cNvSpPr>
          <p:nvPr>
            <p:ph type="pic" idx="1"/>
          </p:nvPr>
        </p:nvSpPr>
        <p:spPr>
          <a:xfrm>
            <a:off x="-1" y="0"/>
            <a:ext cx="12192000" cy="4657458"/>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7" name="Rectangle 6">
            <a:extLst>
              <a:ext uri="{FF2B5EF4-FFF2-40B4-BE49-F238E27FC236}">
                <a16:creationId xmlns:a16="http://schemas.microsoft.com/office/drawing/2014/main" id="{CF8C97EA-D384-416B-7027-0893B3E51746}"/>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00">
            <a:extLst>
              <a:ext uri="{FF2B5EF4-FFF2-40B4-BE49-F238E27FC236}">
                <a16:creationId xmlns:a16="http://schemas.microsoft.com/office/drawing/2014/main" id="{AC931EC8-7F3D-812F-7F68-1A29EE3723ED}"/>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
        <p:nvSpPr>
          <p:cNvPr id="3" name="Title 2">
            <a:extLst>
              <a:ext uri="{FF2B5EF4-FFF2-40B4-BE49-F238E27FC236}">
                <a16:creationId xmlns:a16="http://schemas.microsoft.com/office/drawing/2014/main" id="{20948538-84B6-1A71-4CA2-8700D2AB905B}"/>
              </a:ext>
            </a:extLst>
          </p:cNvPr>
          <p:cNvSpPr>
            <a:spLocks noGrp="1"/>
          </p:cNvSpPr>
          <p:nvPr>
            <p:ph type="title" hasCustomPrompt="1"/>
          </p:nvPr>
        </p:nvSpPr>
        <p:spPr>
          <a:xfrm>
            <a:off x="687487" y="523278"/>
            <a:ext cx="6160353" cy="1325563"/>
          </a:xfrm>
        </p:spPr>
        <p:txBody>
          <a:bodyPr>
            <a:normAutofit/>
          </a:bodyPr>
          <a:lstStyle>
            <a:lvl1pPr>
              <a:defRPr sz="4000"/>
            </a:lvl1pPr>
          </a:lstStyle>
          <a:p>
            <a:r>
              <a:rPr lang="en-US" dirty="0"/>
              <a:t>Lorem ipsum dolor sit </a:t>
            </a:r>
            <a:r>
              <a:rPr lang="en-US" dirty="0" err="1"/>
              <a:t>amet</a:t>
            </a:r>
            <a:r>
              <a:rPr lang="en-US" dirty="0"/>
              <a:t> </a:t>
            </a:r>
            <a:r>
              <a:rPr lang="en-US" dirty="0" err="1"/>
              <a:t>consectetur</a:t>
            </a:r>
            <a:r>
              <a:rPr lang="en-US" dirty="0"/>
              <a:t>.</a:t>
            </a:r>
          </a:p>
        </p:txBody>
      </p:sp>
    </p:spTree>
    <p:extLst>
      <p:ext uri="{BB962C8B-B14F-4D97-AF65-F5344CB8AC3E}">
        <p14:creationId xmlns:p14="http://schemas.microsoft.com/office/powerpoint/2010/main" val="2200025039"/>
      </p:ext>
    </p:extLst>
  </p:cSld>
  <p:clrMapOvr>
    <a:masterClrMapping/>
  </p:clrMapOvr>
</p:sldLayout>
</file>

<file path=ppt/slideLayouts/slideLayout11.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Big Pic Righ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FD13047-176A-4CCE-AFDD-FA96040257A2}"/>
              </a:ext>
            </a:extLst>
          </p:cNvPr>
          <p:cNvSpPr/>
          <p:nvPr userDrawn="1"/>
        </p:nvSpPr>
        <p:spPr>
          <a:xfrm>
            <a:off x="5136023" y="871405"/>
            <a:ext cx="7056466" cy="5221746"/>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F8C97EA-D384-416B-7027-0893B3E51746}"/>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00">
            <a:extLst>
              <a:ext uri="{FF2B5EF4-FFF2-40B4-BE49-F238E27FC236}">
                <a16:creationId xmlns:a16="http://schemas.microsoft.com/office/drawing/2014/main" id="{AC931EC8-7F3D-812F-7F68-1A29EE3723ED}"/>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
        <p:nvSpPr>
          <p:cNvPr id="18" name="Picture Placeholder 2">
            <a:extLst>
              <a:ext uri="{FF2B5EF4-FFF2-40B4-BE49-F238E27FC236}">
                <a16:creationId xmlns:a16="http://schemas.microsoft.com/office/drawing/2014/main" id="{2AABFDBC-BEA1-1856-F759-E79ECD87271A}"/>
              </a:ext>
            </a:extLst>
          </p:cNvPr>
          <p:cNvSpPr>
            <a:spLocks noGrp="1"/>
          </p:cNvSpPr>
          <p:nvPr>
            <p:ph type="pic" idx="1"/>
          </p:nvPr>
        </p:nvSpPr>
        <p:spPr>
          <a:xfrm>
            <a:off x="5136267" y="871404"/>
            <a:ext cx="7055977" cy="5221747"/>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4003666880"/>
      </p:ext>
    </p:extLst>
  </p:cSld>
  <p:clrMapOvr>
    <a:masterClrMapping/>
  </p:clrMapOvr>
</p:sldLayout>
</file>

<file path=ppt/slideLayouts/slideLayout12.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 Placeholder 100">
            <a:extLst>
              <a:ext uri="{FF2B5EF4-FFF2-40B4-BE49-F238E27FC236}">
                <a16:creationId xmlns:a16="http://schemas.microsoft.com/office/drawing/2014/main" id="{3395CB18-F4F6-2DB6-2C43-C92CD39ACA37}"/>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Tree>
    <p:extLst>
      <p:ext uri="{BB962C8B-B14F-4D97-AF65-F5344CB8AC3E}">
        <p14:creationId xmlns:p14="http://schemas.microsoft.com/office/powerpoint/2010/main" val="3341153514"/>
      </p:ext>
    </p:extLst>
  </p:cSld>
  <p:clrMapOvr>
    <a:masterClrMapping/>
  </p:clrMapOvr>
</p:sldLayout>
</file>

<file path=ppt/slideLayouts/slideLayout13.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3 speak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24D716-556D-FC9B-93DD-5EB65E413BF6}"/>
              </a:ext>
            </a:extLst>
          </p:cNvPr>
          <p:cNvSpPr/>
          <p:nvPr userDrawn="1"/>
        </p:nvSpPr>
        <p:spPr>
          <a:xfrm>
            <a:off x="7875791" y="1736971"/>
            <a:ext cx="2642075" cy="2516151"/>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1B0B1342-8A50-B106-DC9B-5CC8D03DFB98}"/>
              </a:ext>
            </a:extLst>
          </p:cNvPr>
          <p:cNvSpPr/>
          <p:nvPr userDrawn="1"/>
        </p:nvSpPr>
        <p:spPr>
          <a:xfrm>
            <a:off x="0" y="6702037"/>
            <a:ext cx="12191999" cy="168779"/>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0F356B64-0479-7EE9-924D-531CC85574CD}"/>
              </a:ext>
            </a:extLst>
          </p:cNvPr>
          <p:cNvSpPr/>
          <p:nvPr userDrawn="1"/>
        </p:nvSpPr>
        <p:spPr>
          <a:xfrm>
            <a:off x="4774961" y="1728591"/>
            <a:ext cx="2642075" cy="2516151"/>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F889F58-CF28-18EE-6B9A-85C1B6635926}"/>
              </a:ext>
            </a:extLst>
          </p:cNvPr>
          <p:cNvSpPr/>
          <p:nvPr userDrawn="1"/>
        </p:nvSpPr>
        <p:spPr>
          <a:xfrm>
            <a:off x="1616267" y="1728590"/>
            <a:ext cx="2642075" cy="2516151"/>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F8C97EA-D384-416B-7027-0893B3E51746}"/>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00">
            <a:extLst>
              <a:ext uri="{FF2B5EF4-FFF2-40B4-BE49-F238E27FC236}">
                <a16:creationId xmlns:a16="http://schemas.microsoft.com/office/drawing/2014/main" id="{AC931EC8-7F3D-812F-7F68-1A29EE3723ED}"/>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
        <p:nvSpPr>
          <p:cNvPr id="18" name="Picture Placeholder 2">
            <a:extLst>
              <a:ext uri="{FF2B5EF4-FFF2-40B4-BE49-F238E27FC236}">
                <a16:creationId xmlns:a16="http://schemas.microsoft.com/office/drawing/2014/main" id="{2AABFDBC-BEA1-1856-F759-E79ECD87271A}"/>
              </a:ext>
            </a:extLst>
          </p:cNvPr>
          <p:cNvSpPr>
            <a:spLocks noGrp="1"/>
          </p:cNvSpPr>
          <p:nvPr>
            <p:ph type="pic" idx="1"/>
          </p:nvPr>
        </p:nvSpPr>
        <p:spPr>
          <a:xfrm>
            <a:off x="1616268" y="1741338"/>
            <a:ext cx="2642075" cy="2489059"/>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9" name="Picture Placeholder 2">
            <a:extLst>
              <a:ext uri="{FF2B5EF4-FFF2-40B4-BE49-F238E27FC236}">
                <a16:creationId xmlns:a16="http://schemas.microsoft.com/office/drawing/2014/main" id="{C7E76771-5678-6041-9C54-59B54AC1E301}"/>
              </a:ext>
            </a:extLst>
          </p:cNvPr>
          <p:cNvSpPr>
            <a:spLocks noGrp="1"/>
          </p:cNvSpPr>
          <p:nvPr>
            <p:ph type="pic" idx="10"/>
          </p:nvPr>
        </p:nvSpPr>
        <p:spPr>
          <a:xfrm>
            <a:off x="4774961" y="1736971"/>
            <a:ext cx="2642075" cy="2489059"/>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9" name="Oval 8">
            <a:extLst>
              <a:ext uri="{FF2B5EF4-FFF2-40B4-BE49-F238E27FC236}">
                <a16:creationId xmlns:a16="http://schemas.microsoft.com/office/drawing/2014/main" id="{8540BE69-117A-69AA-EBC4-D953DCE9FB68}"/>
              </a:ext>
            </a:extLst>
          </p:cNvPr>
          <p:cNvSpPr/>
          <p:nvPr userDrawn="1"/>
        </p:nvSpPr>
        <p:spPr>
          <a:xfrm>
            <a:off x="2599747" y="3886786"/>
            <a:ext cx="687224" cy="687224"/>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Poppins" pitchFamily="2" charset="77"/>
              <a:cs typeface="Poppins" pitchFamily="2" charset="77"/>
            </a:endParaRPr>
          </a:p>
        </p:txBody>
      </p:sp>
      <p:sp>
        <p:nvSpPr>
          <p:cNvPr id="10" name="Oval 9">
            <a:extLst>
              <a:ext uri="{FF2B5EF4-FFF2-40B4-BE49-F238E27FC236}">
                <a16:creationId xmlns:a16="http://schemas.microsoft.com/office/drawing/2014/main" id="{2D4E4C05-105C-6338-8182-0FA7A6B3483D}"/>
              </a:ext>
            </a:extLst>
          </p:cNvPr>
          <p:cNvSpPr/>
          <p:nvPr userDrawn="1"/>
        </p:nvSpPr>
        <p:spPr>
          <a:xfrm>
            <a:off x="5752386" y="3870071"/>
            <a:ext cx="687224" cy="687224"/>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Poppins" pitchFamily="2" charset="77"/>
              <a:cs typeface="Poppins" pitchFamily="2" charset="77"/>
            </a:endParaRPr>
          </a:p>
        </p:txBody>
      </p:sp>
      <p:sp>
        <p:nvSpPr>
          <p:cNvPr id="14" name="Picture Placeholder 2">
            <a:extLst>
              <a:ext uri="{FF2B5EF4-FFF2-40B4-BE49-F238E27FC236}">
                <a16:creationId xmlns:a16="http://schemas.microsoft.com/office/drawing/2014/main" id="{CAF5D6CC-74C8-1DE1-6DFA-0B6A44217049}"/>
              </a:ext>
            </a:extLst>
          </p:cNvPr>
          <p:cNvSpPr>
            <a:spLocks noGrp="1"/>
          </p:cNvSpPr>
          <p:nvPr>
            <p:ph type="pic" idx="13"/>
          </p:nvPr>
        </p:nvSpPr>
        <p:spPr>
          <a:xfrm>
            <a:off x="7875792" y="1736971"/>
            <a:ext cx="2642075" cy="2489059"/>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Oval 10">
            <a:extLst>
              <a:ext uri="{FF2B5EF4-FFF2-40B4-BE49-F238E27FC236}">
                <a16:creationId xmlns:a16="http://schemas.microsoft.com/office/drawing/2014/main" id="{B47B0D4F-D498-7BC8-658F-EF3BCD33F206}"/>
              </a:ext>
            </a:extLst>
          </p:cNvPr>
          <p:cNvSpPr/>
          <p:nvPr userDrawn="1"/>
        </p:nvSpPr>
        <p:spPr>
          <a:xfrm>
            <a:off x="8853218" y="3882419"/>
            <a:ext cx="687224" cy="687224"/>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Poppins" pitchFamily="2" charset="77"/>
              <a:cs typeface="Poppins" pitchFamily="2" charset="77"/>
            </a:endParaRPr>
          </a:p>
        </p:txBody>
      </p:sp>
      <p:sp>
        <p:nvSpPr>
          <p:cNvPr id="5" name="Title 2">
            <a:extLst>
              <a:ext uri="{FF2B5EF4-FFF2-40B4-BE49-F238E27FC236}">
                <a16:creationId xmlns:a16="http://schemas.microsoft.com/office/drawing/2014/main" id="{799FF7D5-464E-CFB3-2460-CD6B90B9E6CD}"/>
              </a:ext>
            </a:extLst>
          </p:cNvPr>
          <p:cNvSpPr>
            <a:spLocks noGrp="1"/>
          </p:cNvSpPr>
          <p:nvPr>
            <p:ph type="title" hasCustomPrompt="1"/>
          </p:nvPr>
        </p:nvSpPr>
        <p:spPr>
          <a:xfrm>
            <a:off x="0" y="641096"/>
            <a:ext cx="12192000" cy="689993"/>
          </a:xfrm>
          <a:prstGeom prst="rect">
            <a:avLst/>
          </a:prstGeom>
        </p:spPr>
        <p:txBody>
          <a:bodyPr>
            <a:normAutofit/>
          </a:bodyPr>
          <a:lstStyle>
            <a:lvl1pPr algn="ctr">
              <a:defRPr lang="en-US" sz="3600" b="1" i="0" kern="1200" smtClean="0">
                <a:solidFill>
                  <a:schemeClr val="tx1"/>
                </a:solidFill>
                <a:latin typeface="Rajdhani Semibold" panose="02000000000000000000" pitchFamily="2" charset="77"/>
                <a:ea typeface="+mj-ea"/>
                <a:cs typeface="Rajdhani Semibold" panose="02000000000000000000" pitchFamily="2" charset="77"/>
              </a:defRPr>
            </a:lvl1pPr>
          </a:lstStyle>
          <a:p>
            <a:r>
              <a:rPr lang="en-US" dirty="0"/>
              <a:t>SPEAKERS</a:t>
            </a:r>
          </a:p>
        </p:txBody>
      </p:sp>
      <p:sp>
        <p:nvSpPr>
          <p:cNvPr id="8" name="Text Placeholder 12">
            <a:extLst>
              <a:ext uri="{FF2B5EF4-FFF2-40B4-BE49-F238E27FC236}">
                <a16:creationId xmlns:a16="http://schemas.microsoft.com/office/drawing/2014/main" id="{66B31CA0-651D-E2BF-4EBA-E5691BD49971}"/>
              </a:ext>
            </a:extLst>
          </p:cNvPr>
          <p:cNvSpPr>
            <a:spLocks noGrp="1"/>
          </p:cNvSpPr>
          <p:nvPr>
            <p:ph type="body" sz="quarter" idx="23" hasCustomPrompt="1"/>
          </p:nvPr>
        </p:nvSpPr>
        <p:spPr>
          <a:xfrm>
            <a:off x="1674127" y="4766617"/>
            <a:ext cx="2585706" cy="275554"/>
          </a:xfrm>
          <a:prstGeom prst="rect">
            <a:avLst/>
          </a:prstGeom>
        </p:spPr>
        <p:txBody>
          <a:bodyPr/>
          <a:lstStyle>
            <a:lvl1pPr marL="0" indent="0" algn="ctr">
              <a:lnSpc>
                <a:spcPct val="90000"/>
              </a:lnSpc>
              <a:buNone/>
              <a:defRPr lang="en-US" sz="14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12" name="Text Placeholder 12">
            <a:extLst>
              <a:ext uri="{FF2B5EF4-FFF2-40B4-BE49-F238E27FC236}">
                <a16:creationId xmlns:a16="http://schemas.microsoft.com/office/drawing/2014/main" id="{58B9D85E-AB19-F339-DD2C-DF7F093814A0}"/>
              </a:ext>
            </a:extLst>
          </p:cNvPr>
          <p:cNvSpPr>
            <a:spLocks noGrp="1"/>
          </p:cNvSpPr>
          <p:nvPr>
            <p:ph type="body" sz="quarter" idx="16"/>
          </p:nvPr>
        </p:nvSpPr>
        <p:spPr>
          <a:xfrm>
            <a:off x="1674125" y="5112624"/>
            <a:ext cx="2585706" cy="952510"/>
          </a:xfrm>
          <a:prstGeom prst="rect">
            <a:avLst/>
          </a:prstGeom>
        </p:spPr>
        <p:txBody>
          <a:bodyPr/>
          <a:lstStyle>
            <a:lvl1pPr marL="0" indent="0" algn="ctr">
              <a:lnSpc>
                <a:spcPct val="120000"/>
              </a:lnSpc>
              <a:buNone/>
              <a:defRPr lang="en-US" sz="11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
        <p:nvSpPr>
          <p:cNvPr id="13" name="Text Placeholder 12">
            <a:extLst>
              <a:ext uri="{FF2B5EF4-FFF2-40B4-BE49-F238E27FC236}">
                <a16:creationId xmlns:a16="http://schemas.microsoft.com/office/drawing/2014/main" id="{69C0CBBC-0F08-E3FF-CFFA-CA2915AFA30B}"/>
              </a:ext>
            </a:extLst>
          </p:cNvPr>
          <p:cNvSpPr>
            <a:spLocks noGrp="1"/>
          </p:cNvSpPr>
          <p:nvPr>
            <p:ph type="body" sz="quarter" idx="24" hasCustomPrompt="1"/>
          </p:nvPr>
        </p:nvSpPr>
        <p:spPr>
          <a:xfrm>
            <a:off x="4803146" y="4766617"/>
            <a:ext cx="2585706" cy="275554"/>
          </a:xfrm>
          <a:prstGeom prst="rect">
            <a:avLst/>
          </a:prstGeom>
        </p:spPr>
        <p:txBody>
          <a:bodyPr/>
          <a:lstStyle>
            <a:lvl1pPr marL="0" indent="0" algn="ctr">
              <a:lnSpc>
                <a:spcPct val="90000"/>
              </a:lnSpc>
              <a:buNone/>
              <a:defRPr lang="en-US" sz="14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15" name="Text Placeholder 12">
            <a:extLst>
              <a:ext uri="{FF2B5EF4-FFF2-40B4-BE49-F238E27FC236}">
                <a16:creationId xmlns:a16="http://schemas.microsoft.com/office/drawing/2014/main" id="{934E05DD-D03A-BF36-BA3C-378716C3CA05}"/>
              </a:ext>
            </a:extLst>
          </p:cNvPr>
          <p:cNvSpPr>
            <a:spLocks noGrp="1"/>
          </p:cNvSpPr>
          <p:nvPr>
            <p:ph type="body" sz="quarter" idx="25"/>
          </p:nvPr>
        </p:nvSpPr>
        <p:spPr>
          <a:xfrm>
            <a:off x="4803144" y="5112624"/>
            <a:ext cx="2585706" cy="952510"/>
          </a:xfrm>
          <a:prstGeom prst="rect">
            <a:avLst/>
          </a:prstGeom>
        </p:spPr>
        <p:txBody>
          <a:bodyPr/>
          <a:lstStyle>
            <a:lvl1pPr marL="0" indent="0" algn="ctr">
              <a:lnSpc>
                <a:spcPct val="120000"/>
              </a:lnSpc>
              <a:buNone/>
              <a:defRPr lang="en-US" sz="11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
        <p:nvSpPr>
          <p:cNvPr id="16" name="Text Placeholder 12">
            <a:extLst>
              <a:ext uri="{FF2B5EF4-FFF2-40B4-BE49-F238E27FC236}">
                <a16:creationId xmlns:a16="http://schemas.microsoft.com/office/drawing/2014/main" id="{F63FC638-940E-B78B-DE34-46C18F5639FB}"/>
              </a:ext>
            </a:extLst>
          </p:cNvPr>
          <p:cNvSpPr>
            <a:spLocks noGrp="1"/>
          </p:cNvSpPr>
          <p:nvPr>
            <p:ph type="body" sz="quarter" idx="26" hasCustomPrompt="1"/>
          </p:nvPr>
        </p:nvSpPr>
        <p:spPr>
          <a:xfrm>
            <a:off x="7932163" y="4766617"/>
            <a:ext cx="2585706" cy="275554"/>
          </a:xfrm>
          <a:prstGeom prst="rect">
            <a:avLst/>
          </a:prstGeom>
        </p:spPr>
        <p:txBody>
          <a:bodyPr/>
          <a:lstStyle>
            <a:lvl1pPr marL="0" indent="0" algn="ctr">
              <a:lnSpc>
                <a:spcPct val="90000"/>
              </a:lnSpc>
              <a:buNone/>
              <a:defRPr lang="en-US" sz="14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17" name="Text Placeholder 12">
            <a:extLst>
              <a:ext uri="{FF2B5EF4-FFF2-40B4-BE49-F238E27FC236}">
                <a16:creationId xmlns:a16="http://schemas.microsoft.com/office/drawing/2014/main" id="{4F16A6D6-E474-50A9-5DB6-A9C027D94C69}"/>
              </a:ext>
            </a:extLst>
          </p:cNvPr>
          <p:cNvSpPr>
            <a:spLocks noGrp="1"/>
          </p:cNvSpPr>
          <p:nvPr>
            <p:ph type="body" sz="quarter" idx="27"/>
          </p:nvPr>
        </p:nvSpPr>
        <p:spPr>
          <a:xfrm>
            <a:off x="7932161" y="5112624"/>
            <a:ext cx="2585706" cy="952510"/>
          </a:xfrm>
          <a:prstGeom prst="rect">
            <a:avLst/>
          </a:prstGeom>
        </p:spPr>
        <p:txBody>
          <a:bodyPr/>
          <a:lstStyle>
            <a:lvl1pPr marL="0" indent="0" algn="ctr">
              <a:lnSpc>
                <a:spcPct val="120000"/>
              </a:lnSpc>
              <a:buNone/>
              <a:defRPr lang="en-US" sz="11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Tree>
    <p:extLst>
      <p:ext uri="{BB962C8B-B14F-4D97-AF65-F5344CB8AC3E}">
        <p14:creationId xmlns:p14="http://schemas.microsoft.com/office/powerpoint/2010/main" val="1960852273"/>
      </p:ext>
    </p:extLst>
  </p:cSld>
  <p:clrMapOvr>
    <a:masterClrMapping/>
  </p:clrMapOvr>
</p:sldLayout>
</file>

<file path=ppt/slideLayouts/slideLayout14.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4 speaker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B0B1342-8A50-B106-DC9B-5CC8D03DFB98}"/>
              </a:ext>
            </a:extLst>
          </p:cNvPr>
          <p:cNvSpPr/>
          <p:nvPr userDrawn="1"/>
        </p:nvSpPr>
        <p:spPr>
          <a:xfrm>
            <a:off x="0" y="6702037"/>
            <a:ext cx="12191999" cy="168779"/>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F889F58-CF28-18EE-6B9A-85C1B6635926}"/>
              </a:ext>
            </a:extLst>
          </p:cNvPr>
          <p:cNvSpPr/>
          <p:nvPr userDrawn="1"/>
        </p:nvSpPr>
        <p:spPr>
          <a:xfrm>
            <a:off x="1140780" y="2167434"/>
            <a:ext cx="2181268" cy="2077307"/>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F8C97EA-D384-416B-7027-0893B3E51746}"/>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00">
            <a:extLst>
              <a:ext uri="{FF2B5EF4-FFF2-40B4-BE49-F238E27FC236}">
                <a16:creationId xmlns:a16="http://schemas.microsoft.com/office/drawing/2014/main" id="{AC931EC8-7F3D-812F-7F68-1A29EE3723ED}"/>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
        <p:nvSpPr>
          <p:cNvPr id="18" name="Picture Placeholder 2">
            <a:extLst>
              <a:ext uri="{FF2B5EF4-FFF2-40B4-BE49-F238E27FC236}">
                <a16:creationId xmlns:a16="http://schemas.microsoft.com/office/drawing/2014/main" id="{2AABFDBC-BEA1-1856-F759-E79ECD87271A}"/>
              </a:ext>
            </a:extLst>
          </p:cNvPr>
          <p:cNvSpPr>
            <a:spLocks noGrp="1"/>
          </p:cNvSpPr>
          <p:nvPr>
            <p:ph type="pic" idx="1"/>
          </p:nvPr>
        </p:nvSpPr>
        <p:spPr>
          <a:xfrm>
            <a:off x="1140780" y="2175458"/>
            <a:ext cx="2181267" cy="2054939"/>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9" name="Oval 8">
            <a:extLst>
              <a:ext uri="{FF2B5EF4-FFF2-40B4-BE49-F238E27FC236}">
                <a16:creationId xmlns:a16="http://schemas.microsoft.com/office/drawing/2014/main" id="{8540BE69-117A-69AA-EBC4-D953DCE9FB68}"/>
              </a:ext>
            </a:extLst>
          </p:cNvPr>
          <p:cNvSpPr/>
          <p:nvPr userDrawn="1"/>
        </p:nvSpPr>
        <p:spPr>
          <a:xfrm>
            <a:off x="1921864" y="4020161"/>
            <a:ext cx="484829" cy="484829"/>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Poppins" pitchFamily="2" charset="77"/>
              <a:cs typeface="Poppins" pitchFamily="2" charset="77"/>
            </a:endParaRPr>
          </a:p>
        </p:txBody>
      </p:sp>
      <p:sp>
        <p:nvSpPr>
          <p:cNvPr id="5" name="Title 2">
            <a:extLst>
              <a:ext uri="{FF2B5EF4-FFF2-40B4-BE49-F238E27FC236}">
                <a16:creationId xmlns:a16="http://schemas.microsoft.com/office/drawing/2014/main" id="{799FF7D5-464E-CFB3-2460-CD6B90B9E6CD}"/>
              </a:ext>
            </a:extLst>
          </p:cNvPr>
          <p:cNvSpPr>
            <a:spLocks noGrp="1"/>
          </p:cNvSpPr>
          <p:nvPr>
            <p:ph type="title" hasCustomPrompt="1"/>
          </p:nvPr>
        </p:nvSpPr>
        <p:spPr>
          <a:xfrm>
            <a:off x="0" y="641096"/>
            <a:ext cx="12192000" cy="689993"/>
          </a:xfrm>
          <a:prstGeom prst="rect">
            <a:avLst/>
          </a:prstGeom>
        </p:spPr>
        <p:txBody>
          <a:bodyPr>
            <a:normAutofit/>
          </a:bodyPr>
          <a:lstStyle>
            <a:lvl1pPr algn="ctr">
              <a:defRPr lang="en-US" sz="3600" b="1" i="0" kern="1200" smtClean="0">
                <a:solidFill>
                  <a:schemeClr val="tx1"/>
                </a:solidFill>
                <a:latin typeface="Rajdhani Semibold" panose="02000000000000000000" pitchFamily="2" charset="77"/>
                <a:ea typeface="+mj-ea"/>
                <a:cs typeface="Rajdhani Semibold" panose="02000000000000000000" pitchFamily="2" charset="77"/>
              </a:defRPr>
            </a:lvl1pPr>
          </a:lstStyle>
          <a:p>
            <a:r>
              <a:rPr lang="en-US" dirty="0"/>
              <a:t>SPEAKERS</a:t>
            </a:r>
          </a:p>
        </p:txBody>
      </p:sp>
      <p:sp>
        <p:nvSpPr>
          <p:cNvPr id="8" name="Text Placeholder 12">
            <a:extLst>
              <a:ext uri="{FF2B5EF4-FFF2-40B4-BE49-F238E27FC236}">
                <a16:creationId xmlns:a16="http://schemas.microsoft.com/office/drawing/2014/main" id="{66B31CA0-651D-E2BF-4EBA-E5691BD49971}"/>
              </a:ext>
            </a:extLst>
          </p:cNvPr>
          <p:cNvSpPr>
            <a:spLocks noGrp="1"/>
          </p:cNvSpPr>
          <p:nvPr>
            <p:ph type="body" sz="quarter" idx="23" hasCustomPrompt="1"/>
          </p:nvPr>
        </p:nvSpPr>
        <p:spPr>
          <a:xfrm>
            <a:off x="1140780" y="4766617"/>
            <a:ext cx="2181267" cy="275554"/>
          </a:xfrm>
          <a:prstGeom prst="rect">
            <a:avLst/>
          </a:prstGeom>
        </p:spPr>
        <p:txBody>
          <a:bodyPr/>
          <a:lstStyle>
            <a:lvl1pPr marL="0" indent="0" algn="ctr">
              <a:lnSpc>
                <a:spcPct val="90000"/>
              </a:lnSpc>
              <a:buNone/>
              <a:defRPr lang="en-US" sz="14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12" name="Text Placeholder 12">
            <a:extLst>
              <a:ext uri="{FF2B5EF4-FFF2-40B4-BE49-F238E27FC236}">
                <a16:creationId xmlns:a16="http://schemas.microsoft.com/office/drawing/2014/main" id="{58B9D85E-AB19-F339-DD2C-DF7F093814A0}"/>
              </a:ext>
            </a:extLst>
          </p:cNvPr>
          <p:cNvSpPr>
            <a:spLocks noGrp="1"/>
          </p:cNvSpPr>
          <p:nvPr>
            <p:ph type="body" sz="quarter" idx="16"/>
          </p:nvPr>
        </p:nvSpPr>
        <p:spPr>
          <a:xfrm>
            <a:off x="1140778" y="5112624"/>
            <a:ext cx="2181267" cy="952510"/>
          </a:xfrm>
          <a:prstGeom prst="rect">
            <a:avLst/>
          </a:prstGeom>
        </p:spPr>
        <p:txBody>
          <a:bodyPr/>
          <a:lstStyle>
            <a:lvl1pPr marL="0" indent="0" algn="ctr">
              <a:lnSpc>
                <a:spcPct val="120000"/>
              </a:lnSpc>
              <a:buNone/>
              <a:defRPr lang="en-US" sz="11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
        <p:nvSpPr>
          <p:cNvPr id="26" name="Rectangle 25">
            <a:extLst>
              <a:ext uri="{FF2B5EF4-FFF2-40B4-BE49-F238E27FC236}">
                <a16:creationId xmlns:a16="http://schemas.microsoft.com/office/drawing/2014/main" id="{ADE20ED0-4A31-12EC-F794-51AFC9D0D39C}"/>
              </a:ext>
            </a:extLst>
          </p:cNvPr>
          <p:cNvSpPr/>
          <p:nvPr userDrawn="1"/>
        </p:nvSpPr>
        <p:spPr>
          <a:xfrm>
            <a:off x="3695277" y="2181778"/>
            <a:ext cx="2181268" cy="2077307"/>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Picture Placeholder 2">
            <a:extLst>
              <a:ext uri="{FF2B5EF4-FFF2-40B4-BE49-F238E27FC236}">
                <a16:creationId xmlns:a16="http://schemas.microsoft.com/office/drawing/2014/main" id="{F18724FF-8450-19CD-1AC7-563BE8FA13F0}"/>
              </a:ext>
            </a:extLst>
          </p:cNvPr>
          <p:cNvSpPr>
            <a:spLocks noGrp="1"/>
          </p:cNvSpPr>
          <p:nvPr>
            <p:ph type="pic" idx="24"/>
          </p:nvPr>
        </p:nvSpPr>
        <p:spPr>
          <a:xfrm>
            <a:off x="3695277" y="2189802"/>
            <a:ext cx="2181267" cy="2054939"/>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8" name="Oval 27">
            <a:extLst>
              <a:ext uri="{FF2B5EF4-FFF2-40B4-BE49-F238E27FC236}">
                <a16:creationId xmlns:a16="http://schemas.microsoft.com/office/drawing/2014/main" id="{25E30047-C461-59C3-663C-D0AA5FC7BBD4}"/>
              </a:ext>
            </a:extLst>
          </p:cNvPr>
          <p:cNvSpPr/>
          <p:nvPr userDrawn="1"/>
        </p:nvSpPr>
        <p:spPr>
          <a:xfrm>
            <a:off x="4476361" y="4034505"/>
            <a:ext cx="484829" cy="484829"/>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Poppins" pitchFamily="2" charset="77"/>
              <a:cs typeface="Poppins" pitchFamily="2" charset="77"/>
            </a:endParaRPr>
          </a:p>
        </p:txBody>
      </p:sp>
      <p:sp>
        <p:nvSpPr>
          <p:cNvPr id="29" name="Text Placeholder 12">
            <a:extLst>
              <a:ext uri="{FF2B5EF4-FFF2-40B4-BE49-F238E27FC236}">
                <a16:creationId xmlns:a16="http://schemas.microsoft.com/office/drawing/2014/main" id="{4F9E9DAC-8B99-C025-B898-5340E13CA1B9}"/>
              </a:ext>
            </a:extLst>
          </p:cNvPr>
          <p:cNvSpPr>
            <a:spLocks noGrp="1"/>
          </p:cNvSpPr>
          <p:nvPr>
            <p:ph type="body" sz="quarter" idx="25" hasCustomPrompt="1"/>
          </p:nvPr>
        </p:nvSpPr>
        <p:spPr>
          <a:xfrm>
            <a:off x="3695277" y="4780961"/>
            <a:ext cx="2181267" cy="275554"/>
          </a:xfrm>
          <a:prstGeom prst="rect">
            <a:avLst/>
          </a:prstGeom>
        </p:spPr>
        <p:txBody>
          <a:bodyPr/>
          <a:lstStyle>
            <a:lvl1pPr marL="0" indent="0" algn="ctr">
              <a:lnSpc>
                <a:spcPct val="90000"/>
              </a:lnSpc>
              <a:buNone/>
              <a:defRPr lang="en-US" sz="14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30" name="Text Placeholder 12">
            <a:extLst>
              <a:ext uri="{FF2B5EF4-FFF2-40B4-BE49-F238E27FC236}">
                <a16:creationId xmlns:a16="http://schemas.microsoft.com/office/drawing/2014/main" id="{4DFACC6C-7982-81BE-34E9-65AD89FC8F9C}"/>
              </a:ext>
            </a:extLst>
          </p:cNvPr>
          <p:cNvSpPr>
            <a:spLocks noGrp="1"/>
          </p:cNvSpPr>
          <p:nvPr>
            <p:ph type="body" sz="quarter" idx="26"/>
          </p:nvPr>
        </p:nvSpPr>
        <p:spPr>
          <a:xfrm>
            <a:off x="3695275" y="5126968"/>
            <a:ext cx="2181267" cy="952510"/>
          </a:xfrm>
          <a:prstGeom prst="rect">
            <a:avLst/>
          </a:prstGeom>
        </p:spPr>
        <p:txBody>
          <a:bodyPr/>
          <a:lstStyle>
            <a:lvl1pPr marL="0" indent="0" algn="ctr">
              <a:lnSpc>
                <a:spcPct val="120000"/>
              </a:lnSpc>
              <a:buNone/>
              <a:defRPr lang="en-US" sz="11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
        <p:nvSpPr>
          <p:cNvPr id="31" name="Rectangle 30">
            <a:extLst>
              <a:ext uri="{FF2B5EF4-FFF2-40B4-BE49-F238E27FC236}">
                <a16:creationId xmlns:a16="http://schemas.microsoft.com/office/drawing/2014/main" id="{C67FF1DD-CD60-4476-04EE-1A599164723D}"/>
              </a:ext>
            </a:extLst>
          </p:cNvPr>
          <p:cNvSpPr/>
          <p:nvPr userDrawn="1"/>
        </p:nvSpPr>
        <p:spPr>
          <a:xfrm>
            <a:off x="6249776" y="2181778"/>
            <a:ext cx="2181268" cy="2077307"/>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Picture Placeholder 2">
            <a:extLst>
              <a:ext uri="{FF2B5EF4-FFF2-40B4-BE49-F238E27FC236}">
                <a16:creationId xmlns:a16="http://schemas.microsoft.com/office/drawing/2014/main" id="{F0D5668E-FDAB-4CF4-0DE8-36BCA07E72A2}"/>
              </a:ext>
            </a:extLst>
          </p:cNvPr>
          <p:cNvSpPr>
            <a:spLocks noGrp="1"/>
          </p:cNvSpPr>
          <p:nvPr>
            <p:ph type="pic" idx="27"/>
          </p:nvPr>
        </p:nvSpPr>
        <p:spPr>
          <a:xfrm>
            <a:off x="6249776" y="2189802"/>
            <a:ext cx="2181267" cy="2054939"/>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33" name="Oval 32">
            <a:extLst>
              <a:ext uri="{FF2B5EF4-FFF2-40B4-BE49-F238E27FC236}">
                <a16:creationId xmlns:a16="http://schemas.microsoft.com/office/drawing/2014/main" id="{F77257BE-4824-BEC3-C245-2BD0A5989BCF}"/>
              </a:ext>
            </a:extLst>
          </p:cNvPr>
          <p:cNvSpPr/>
          <p:nvPr userDrawn="1"/>
        </p:nvSpPr>
        <p:spPr>
          <a:xfrm>
            <a:off x="7030860" y="4034505"/>
            <a:ext cx="484829" cy="484829"/>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Poppins" pitchFamily="2" charset="77"/>
              <a:cs typeface="Poppins" pitchFamily="2" charset="77"/>
            </a:endParaRPr>
          </a:p>
        </p:txBody>
      </p:sp>
      <p:sp>
        <p:nvSpPr>
          <p:cNvPr id="34" name="Text Placeholder 12">
            <a:extLst>
              <a:ext uri="{FF2B5EF4-FFF2-40B4-BE49-F238E27FC236}">
                <a16:creationId xmlns:a16="http://schemas.microsoft.com/office/drawing/2014/main" id="{BAEDB051-A4BE-9604-D4C9-760C5DF03B07}"/>
              </a:ext>
            </a:extLst>
          </p:cNvPr>
          <p:cNvSpPr>
            <a:spLocks noGrp="1"/>
          </p:cNvSpPr>
          <p:nvPr>
            <p:ph type="body" sz="quarter" idx="28" hasCustomPrompt="1"/>
          </p:nvPr>
        </p:nvSpPr>
        <p:spPr>
          <a:xfrm>
            <a:off x="6249776" y="4780961"/>
            <a:ext cx="2181267" cy="275554"/>
          </a:xfrm>
          <a:prstGeom prst="rect">
            <a:avLst/>
          </a:prstGeom>
        </p:spPr>
        <p:txBody>
          <a:bodyPr/>
          <a:lstStyle>
            <a:lvl1pPr marL="0" indent="0" algn="ctr">
              <a:lnSpc>
                <a:spcPct val="90000"/>
              </a:lnSpc>
              <a:buNone/>
              <a:defRPr lang="en-US" sz="14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35" name="Text Placeholder 12">
            <a:extLst>
              <a:ext uri="{FF2B5EF4-FFF2-40B4-BE49-F238E27FC236}">
                <a16:creationId xmlns:a16="http://schemas.microsoft.com/office/drawing/2014/main" id="{CC963A03-58FE-BF09-4D19-6F61DE13D767}"/>
              </a:ext>
            </a:extLst>
          </p:cNvPr>
          <p:cNvSpPr>
            <a:spLocks noGrp="1"/>
          </p:cNvSpPr>
          <p:nvPr>
            <p:ph type="body" sz="quarter" idx="29"/>
          </p:nvPr>
        </p:nvSpPr>
        <p:spPr>
          <a:xfrm>
            <a:off x="6249774" y="5126968"/>
            <a:ext cx="2181267" cy="952510"/>
          </a:xfrm>
          <a:prstGeom prst="rect">
            <a:avLst/>
          </a:prstGeom>
        </p:spPr>
        <p:txBody>
          <a:bodyPr/>
          <a:lstStyle>
            <a:lvl1pPr marL="0" indent="0" algn="ctr">
              <a:lnSpc>
                <a:spcPct val="120000"/>
              </a:lnSpc>
              <a:buNone/>
              <a:defRPr lang="en-US" sz="11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
        <p:nvSpPr>
          <p:cNvPr id="36" name="Rectangle 35">
            <a:extLst>
              <a:ext uri="{FF2B5EF4-FFF2-40B4-BE49-F238E27FC236}">
                <a16:creationId xmlns:a16="http://schemas.microsoft.com/office/drawing/2014/main" id="{BAFA33B0-5333-5103-B25E-5A794918E58F}"/>
              </a:ext>
            </a:extLst>
          </p:cNvPr>
          <p:cNvSpPr/>
          <p:nvPr userDrawn="1"/>
        </p:nvSpPr>
        <p:spPr>
          <a:xfrm>
            <a:off x="8804272" y="2181778"/>
            <a:ext cx="2181268" cy="2077307"/>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Picture Placeholder 2">
            <a:extLst>
              <a:ext uri="{FF2B5EF4-FFF2-40B4-BE49-F238E27FC236}">
                <a16:creationId xmlns:a16="http://schemas.microsoft.com/office/drawing/2014/main" id="{246A3B90-092D-3F29-DA4B-A5522A46FA4C}"/>
              </a:ext>
            </a:extLst>
          </p:cNvPr>
          <p:cNvSpPr>
            <a:spLocks noGrp="1"/>
          </p:cNvSpPr>
          <p:nvPr>
            <p:ph type="pic" idx="30"/>
          </p:nvPr>
        </p:nvSpPr>
        <p:spPr>
          <a:xfrm>
            <a:off x="8804272" y="2189802"/>
            <a:ext cx="2181267" cy="2054939"/>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38" name="Oval 37">
            <a:extLst>
              <a:ext uri="{FF2B5EF4-FFF2-40B4-BE49-F238E27FC236}">
                <a16:creationId xmlns:a16="http://schemas.microsoft.com/office/drawing/2014/main" id="{B09595FF-06BA-4243-CD9B-25D46AD3B594}"/>
              </a:ext>
            </a:extLst>
          </p:cNvPr>
          <p:cNvSpPr/>
          <p:nvPr userDrawn="1"/>
        </p:nvSpPr>
        <p:spPr>
          <a:xfrm>
            <a:off x="9585356" y="4034505"/>
            <a:ext cx="484829" cy="484829"/>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Poppins" pitchFamily="2" charset="77"/>
              <a:cs typeface="Poppins" pitchFamily="2" charset="77"/>
            </a:endParaRPr>
          </a:p>
        </p:txBody>
      </p:sp>
      <p:sp>
        <p:nvSpPr>
          <p:cNvPr id="39" name="Text Placeholder 12">
            <a:extLst>
              <a:ext uri="{FF2B5EF4-FFF2-40B4-BE49-F238E27FC236}">
                <a16:creationId xmlns:a16="http://schemas.microsoft.com/office/drawing/2014/main" id="{620BDE35-2A95-C8AE-AE78-5C3FCC3F076C}"/>
              </a:ext>
            </a:extLst>
          </p:cNvPr>
          <p:cNvSpPr>
            <a:spLocks noGrp="1"/>
          </p:cNvSpPr>
          <p:nvPr>
            <p:ph type="body" sz="quarter" idx="31" hasCustomPrompt="1"/>
          </p:nvPr>
        </p:nvSpPr>
        <p:spPr>
          <a:xfrm>
            <a:off x="8804272" y="4780961"/>
            <a:ext cx="2181267" cy="275554"/>
          </a:xfrm>
          <a:prstGeom prst="rect">
            <a:avLst/>
          </a:prstGeom>
        </p:spPr>
        <p:txBody>
          <a:bodyPr/>
          <a:lstStyle>
            <a:lvl1pPr marL="0" indent="0" algn="ctr">
              <a:lnSpc>
                <a:spcPct val="90000"/>
              </a:lnSpc>
              <a:buNone/>
              <a:defRPr lang="en-US" sz="14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40" name="Text Placeholder 12">
            <a:extLst>
              <a:ext uri="{FF2B5EF4-FFF2-40B4-BE49-F238E27FC236}">
                <a16:creationId xmlns:a16="http://schemas.microsoft.com/office/drawing/2014/main" id="{E0579043-51C6-7B5C-4EB9-725B94C5C39D}"/>
              </a:ext>
            </a:extLst>
          </p:cNvPr>
          <p:cNvSpPr>
            <a:spLocks noGrp="1"/>
          </p:cNvSpPr>
          <p:nvPr>
            <p:ph type="body" sz="quarter" idx="32"/>
          </p:nvPr>
        </p:nvSpPr>
        <p:spPr>
          <a:xfrm>
            <a:off x="8804270" y="5126968"/>
            <a:ext cx="2181267" cy="952510"/>
          </a:xfrm>
          <a:prstGeom prst="rect">
            <a:avLst/>
          </a:prstGeom>
        </p:spPr>
        <p:txBody>
          <a:bodyPr/>
          <a:lstStyle>
            <a:lvl1pPr marL="0" indent="0" algn="ctr">
              <a:lnSpc>
                <a:spcPct val="120000"/>
              </a:lnSpc>
              <a:buNone/>
              <a:defRPr lang="en-US" sz="11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Tree>
    <p:extLst>
      <p:ext uri="{BB962C8B-B14F-4D97-AF65-F5344CB8AC3E}">
        <p14:creationId xmlns:p14="http://schemas.microsoft.com/office/powerpoint/2010/main" val="1861216943"/>
      </p:ext>
    </p:extLst>
  </p:cSld>
  <p:clrMapOvr>
    <a:masterClrMapping/>
  </p:clrMapOvr>
</p:sldLayout>
</file>

<file path=ppt/slideLayouts/slideLayout15.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6 speaker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B0B1342-8A50-B106-DC9B-5CC8D03DFB98}"/>
              </a:ext>
            </a:extLst>
          </p:cNvPr>
          <p:cNvSpPr/>
          <p:nvPr userDrawn="1"/>
        </p:nvSpPr>
        <p:spPr>
          <a:xfrm>
            <a:off x="0" y="6702037"/>
            <a:ext cx="12191999" cy="168779"/>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F8C97EA-D384-416B-7027-0893B3E51746}"/>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00">
            <a:extLst>
              <a:ext uri="{FF2B5EF4-FFF2-40B4-BE49-F238E27FC236}">
                <a16:creationId xmlns:a16="http://schemas.microsoft.com/office/drawing/2014/main" id="{AC931EC8-7F3D-812F-7F68-1A29EE3723ED}"/>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
        <p:nvSpPr>
          <p:cNvPr id="5" name="Title 2">
            <a:extLst>
              <a:ext uri="{FF2B5EF4-FFF2-40B4-BE49-F238E27FC236}">
                <a16:creationId xmlns:a16="http://schemas.microsoft.com/office/drawing/2014/main" id="{799FF7D5-464E-CFB3-2460-CD6B90B9E6CD}"/>
              </a:ext>
            </a:extLst>
          </p:cNvPr>
          <p:cNvSpPr>
            <a:spLocks noGrp="1"/>
          </p:cNvSpPr>
          <p:nvPr>
            <p:ph type="title" hasCustomPrompt="1"/>
          </p:nvPr>
        </p:nvSpPr>
        <p:spPr>
          <a:xfrm>
            <a:off x="776981" y="3123043"/>
            <a:ext cx="3319531" cy="689993"/>
          </a:xfrm>
          <a:prstGeom prst="rect">
            <a:avLst/>
          </a:prstGeom>
        </p:spPr>
        <p:txBody>
          <a:bodyPr>
            <a:noAutofit/>
          </a:bodyPr>
          <a:lstStyle>
            <a:lvl1pPr algn="l">
              <a:defRPr lang="en-US" sz="4400" b="1" i="0" kern="1200" smtClean="0">
                <a:solidFill>
                  <a:schemeClr val="tx1"/>
                </a:solidFill>
                <a:latin typeface="Rajdhani Semibold" panose="02000000000000000000" pitchFamily="2" charset="77"/>
                <a:ea typeface="+mj-ea"/>
                <a:cs typeface="Rajdhani Semibold" panose="02000000000000000000" pitchFamily="2" charset="77"/>
              </a:defRPr>
            </a:lvl1pPr>
          </a:lstStyle>
          <a:p>
            <a:r>
              <a:rPr lang="en-US" dirty="0"/>
              <a:t>SPEAKERS</a:t>
            </a:r>
          </a:p>
        </p:txBody>
      </p:sp>
      <p:sp>
        <p:nvSpPr>
          <p:cNvPr id="26" name="Rectangle 25">
            <a:extLst>
              <a:ext uri="{FF2B5EF4-FFF2-40B4-BE49-F238E27FC236}">
                <a16:creationId xmlns:a16="http://schemas.microsoft.com/office/drawing/2014/main" id="{ADE20ED0-4A31-12EC-F794-51AFC9D0D39C}"/>
              </a:ext>
            </a:extLst>
          </p:cNvPr>
          <p:cNvSpPr/>
          <p:nvPr userDrawn="1"/>
        </p:nvSpPr>
        <p:spPr>
          <a:xfrm>
            <a:off x="4871840" y="819822"/>
            <a:ext cx="1706018" cy="1621236"/>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Picture Placeholder 2">
            <a:extLst>
              <a:ext uri="{FF2B5EF4-FFF2-40B4-BE49-F238E27FC236}">
                <a16:creationId xmlns:a16="http://schemas.microsoft.com/office/drawing/2014/main" id="{F18724FF-8450-19CD-1AC7-563BE8FA13F0}"/>
              </a:ext>
            </a:extLst>
          </p:cNvPr>
          <p:cNvSpPr>
            <a:spLocks noGrp="1"/>
          </p:cNvSpPr>
          <p:nvPr>
            <p:ph type="pic" idx="24"/>
          </p:nvPr>
        </p:nvSpPr>
        <p:spPr>
          <a:xfrm>
            <a:off x="4871839" y="819822"/>
            <a:ext cx="1706018" cy="1606891"/>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9" name="Text Placeholder 12">
            <a:extLst>
              <a:ext uri="{FF2B5EF4-FFF2-40B4-BE49-F238E27FC236}">
                <a16:creationId xmlns:a16="http://schemas.microsoft.com/office/drawing/2014/main" id="{4F9E9DAC-8B99-C025-B898-5340E13CA1B9}"/>
              </a:ext>
            </a:extLst>
          </p:cNvPr>
          <p:cNvSpPr>
            <a:spLocks noGrp="1"/>
          </p:cNvSpPr>
          <p:nvPr>
            <p:ph type="body" sz="quarter" idx="25" hasCustomPrompt="1"/>
          </p:nvPr>
        </p:nvSpPr>
        <p:spPr>
          <a:xfrm>
            <a:off x="4871840" y="2584982"/>
            <a:ext cx="1706018" cy="275554"/>
          </a:xfrm>
          <a:prstGeom prst="rect">
            <a:avLst/>
          </a:prstGeom>
        </p:spPr>
        <p:txBody>
          <a:bodyPr>
            <a:normAutofit/>
          </a:bodyPr>
          <a:lstStyle>
            <a:lvl1pPr marL="0" indent="0" algn="ctr">
              <a:lnSpc>
                <a:spcPct val="90000"/>
              </a:lnSpc>
              <a:buNone/>
              <a:defRPr lang="en-US" sz="12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30" name="Text Placeholder 12">
            <a:extLst>
              <a:ext uri="{FF2B5EF4-FFF2-40B4-BE49-F238E27FC236}">
                <a16:creationId xmlns:a16="http://schemas.microsoft.com/office/drawing/2014/main" id="{4DFACC6C-7982-81BE-34E9-65AD89FC8F9C}"/>
              </a:ext>
            </a:extLst>
          </p:cNvPr>
          <p:cNvSpPr>
            <a:spLocks noGrp="1"/>
          </p:cNvSpPr>
          <p:nvPr>
            <p:ph type="body" sz="quarter" idx="26"/>
          </p:nvPr>
        </p:nvSpPr>
        <p:spPr>
          <a:xfrm>
            <a:off x="4871838" y="2845646"/>
            <a:ext cx="1706018" cy="692006"/>
          </a:xfrm>
          <a:prstGeom prst="rect">
            <a:avLst/>
          </a:prstGeom>
        </p:spPr>
        <p:txBody>
          <a:bodyPr>
            <a:normAutofit/>
          </a:bodyPr>
          <a:lstStyle>
            <a:lvl1pPr marL="0" indent="0" algn="ctr">
              <a:lnSpc>
                <a:spcPct val="120000"/>
              </a:lnSpc>
              <a:buNone/>
              <a:defRPr lang="en-US" sz="9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
        <p:nvSpPr>
          <p:cNvPr id="31" name="Rectangle 30">
            <a:extLst>
              <a:ext uri="{FF2B5EF4-FFF2-40B4-BE49-F238E27FC236}">
                <a16:creationId xmlns:a16="http://schemas.microsoft.com/office/drawing/2014/main" id="{C67FF1DD-CD60-4476-04EE-1A599164723D}"/>
              </a:ext>
            </a:extLst>
          </p:cNvPr>
          <p:cNvSpPr/>
          <p:nvPr userDrawn="1"/>
        </p:nvSpPr>
        <p:spPr>
          <a:xfrm>
            <a:off x="7163389" y="819820"/>
            <a:ext cx="1706019" cy="1621237"/>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Picture Placeholder 2">
            <a:extLst>
              <a:ext uri="{FF2B5EF4-FFF2-40B4-BE49-F238E27FC236}">
                <a16:creationId xmlns:a16="http://schemas.microsoft.com/office/drawing/2014/main" id="{F0D5668E-FDAB-4CF4-0DE8-36BCA07E72A2}"/>
              </a:ext>
            </a:extLst>
          </p:cNvPr>
          <p:cNvSpPr>
            <a:spLocks noGrp="1"/>
          </p:cNvSpPr>
          <p:nvPr>
            <p:ph type="pic" idx="27"/>
          </p:nvPr>
        </p:nvSpPr>
        <p:spPr>
          <a:xfrm>
            <a:off x="7163390" y="819822"/>
            <a:ext cx="1706564" cy="1606892"/>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34" name="Text Placeholder 12">
            <a:extLst>
              <a:ext uri="{FF2B5EF4-FFF2-40B4-BE49-F238E27FC236}">
                <a16:creationId xmlns:a16="http://schemas.microsoft.com/office/drawing/2014/main" id="{BAEDB051-A4BE-9604-D4C9-760C5DF03B07}"/>
              </a:ext>
            </a:extLst>
          </p:cNvPr>
          <p:cNvSpPr>
            <a:spLocks noGrp="1"/>
          </p:cNvSpPr>
          <p:nvPr>
            <p:ph type="body" sz="quarter" idx="28" hasCustomPrompt="1"/>
          </p:nvPr>
        </p:nvSpPr>
        <p:spPr>
          <a:xfrm>
            <a:off x="7163390" y="2584982"/>
            <a:ext cx="1706018" cy="275554"/>
          </a:xfrm>
          <a:prstGeom prst="rect">
            <a:avLst/>
          </a:prstGeom>
        </p:spPr>
        <p:txBody>
          <a:bodyPr>
            <a:normAutofit/>
          </a:bodyPr>
          <a:lstStyle>
            <a:lvl1pPr marL="0" indent="0" algn="ctr">
              <a:lnSpc>
                <a:spcPct val="90000"/>
              </a:lnSpc>
              <a:buNone/>
              <a:defRPr lang="en-US" sz="12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35" name="Text Placeholder 12">
            <a:extLst>
              <a:ext uri="{FF2B5EF4-FFF2-40B4-BE49-F238E27FC236}">
                <a16:creationId xmlns:a16="http://schemas.microsoft.com/office/drawing/2014/main" id="{CC963A03-58FE-BF09-4D19-6F61DE13D767}"/>
              </a:ext>
            </a:extLst>
          </p:cNvPr>
          <p:cNvSpPr>
            <a:spLocks noGrp="1"/>
          </p:cNvSpPr>
          <p:nvPr>
            <p:ph type="body" sz="quarter" idx="29"/>
          </p:nvPr>
        </p:nvSpPr>
        <p:spPr>
          <a:xfrm>
            <a:off x="7163388" y="2845646"/>
            <a:ext cx="1706018" cy="692006"/>
          </a:xfrm>
          <a:prstGeom prst="rect">
            <a:avLst/>
          </a:prstGeom>
        </p:spPr>
        <p:txBody>
          <a:bodyPr>
            <a:normAutofit/>
          </a:bodyPr>
          <a:lstStyle>
            <a:lvl1pPr marL="0" indent="0" algn="ctr">
              <a:lnSpc>
                <a:spcPct val="120000"/>
              </a:lnSpc>
              <a:buNone/>
              <a:defRPr lang="en-US" sz="9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
        <p:nvSpPr>
          <p:cNvPr id="36" name="Rectangle 35">
            <a:extLst>
              <a:ext uri="{FF2B5EF4-FFF2-40B4-BE49-F238E27FC236}">
                <a16:creationId xmlns:a16="http://schemas.microsoft.com/office/drawing/2014/main" id="{BAFA33B0-5333-5103-B25E-5A794918E58F}"/>
              </a:ext>
            </a:extLst>
          </p:cNvPr>
          <p:cNvSpPr/>
          <p:nvPr userDrawn="1"/>
        </p:nvSpPr>
        <p:spPr>
          <a:xfrm>
            <a:off x="9449661" y="805478"/>
            <a:ext cx="1706019" cy="1635579"/>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Picture Placeholder 2">
            <a:extLst>
              <a:ext uri="{FF2B5EF4-FFF2-40B4-BE49-F238E27FC236}">
                <a16:creationId xmlns:a16="http://schemas.microsoft.com/office/drawing/2014/main" id="{246A3B90-092D-3F29-DA4B-A5522A46FA4C}"/>
              </a:ext>
            </a:extLst>
          </p:cNvPr>
          <p:cNvSpPr>
            <a:spLocks noGrp="1"/>
          </p:cNvSpPr>
          <p:nvPr>
            <p:ph type="pic" idx="30"/>
          </p:nvPr>
        </p:nvSpPr>
        <p:spPr>
          <a:xfrm>
            <a:off x="9449662" y="819820"/>
            <a:ext cx="1688003" cy="1606894"/>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39" name="Text Placeholder 12">
            <a:extLst>
              <a:ext uri="{FF2B5EF4-FFF2-40B4-BE49-F238E27FC236}">
                <a16:creationId xmlns:a16="http://schemas.microsoft.com/office/drawing/2014/main" id="{620BDE35-2A95-C8AE-AE78-5C3FCC3F076C}"/>
              </a:ext>
            </a:extLst>
          </p:cNvPr>
          <p:cNvSpPr>
            <a:spLocks noGrp="1"/>
          </p:cNvSpPr>
          <p:nvPr>
            <p:ph type="body" sz="quarter" idx="31" hasCustomPrompt="1"/>
          </p:nvPr>
        </p:nvSpPr>
        <p:spPr>
          <a:xfrm>
            <a:off x="9449662" y="2584982"/>
            <a:ext cx="1706018" cy="275554"/>
          </a:xfrm>
          <a:prstGeom prst="rect">
            <a:avLst/>
          </a:prstGeom>
        </p:spPr>
        <p:txBody>
          <a:bodyPr>
            <a:normAutofit/>
          </a:bodyPr>
          <a:lstStyle>
            <a:lvl1pPr marL="0" indent="0" algn="ctr">
              <a:lnSpc>
                <a:spcPct val="90000"/>
              </a:lnSpc>
              <a:buNone/>
              <a:defRPr lang="en-US" sz="12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40" name="Text Placeholder 12">
            <a:extLst>
              <a:ext uri="{FF2B5EF4-FFF2-40B4-BE49-F238E27FC236}">
                <a16:creationId xmlns:a16="http://schemas.microsoft.com/office/drawing/2014/main" id="{E0579043-51C6-7B5C-4EB9-725B94C5C39D}"/>
              </a:ext>
            </a:extLst>
          </p:cNvPr>
          <p:cNvSpPr>
            <a:spLocks noGrp="1"/>
          </p:cNvSpPr>
          <p:nvPr>
            <p:ph type="body" sz="quarter" idx="32"/>
          </p:nvPr>
        </p:nvSpPr>
        <p:spPr>
          <a:xfrm>
            <a:off x="9449660" y="2845646"/>
            <a:ext cx="1706018" cy="692006"/>
          </a:xfrm>
          <a:prstGeom prst="rect">
            <a:avLst/>
          </a:prstGeom>
        </p:spPr>
        <p:txBody>
          <a:bodyPr>
            <a:normAutofit/>
          </a:bodyPr>
          <a:lstStyle>
            <a:lvl1pPr marL="0" indent="0" algn="ctr">
              <a:lnSpc>
                <a:spcPct val="120000"/>
              </a:lnSpc>
              <a:buNone/>
              <a:defRPr lang="en-US" sz="9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
        <p:nvSpPr>
          <p:cNvPr id="23" name="Rectangle 22">
            <a:extLst>
              <a:ext uri="{FF2B5EF4-FFF2-40B4-BE49-F238E27FC236}">
                <a16:creationId xmlns:a16="http://schemas.microsoft.com/office/drawing/2014/main" id="{654DEFB0-331F-7934-7408-4AAA800B355D}"/>
              </a:ext>
            </a:extLst>
          </p:cNvPr>
          <p:cNvSpPr/>
          <p:nvPr userDrawn="1"/>
        </p:nvSpPr>
        <p:spPr>
          <a:xfrm>
            <a:off x="4871840" y="3759801"/>
            <a:ext cx="1706018" cy="1621236"/>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Picture Placeholder 2">
            <a:extLst>
              <a:ext uri="{FF2B5EF4-FFF2-40B4-BE49-F238E27FC236}">
                <a16:creationId xmlns:a16="http://schemas.microsoft.com/office/drawing/2014/main" id="{E1E5879B-83D6-03DD-D46A-6FCA4A7F6753}"/>
              </a:ext>
            </a:extLst>
          </p:cNvPr>
          <p:cNvSpPr>
            <a:spLocks noGrp="1"/>
          </p:cNvSpPr>
          <p:nvPr>
            <p:ph type="pic" idx="33"/>
          </p:nvPr>
        </p:nvSpPr>
        <p:spPr>
          <a:xfrm>
            <a:off x="4871839" y="3759801"/>
            <a:ext cx="1706018" cy="1606891"/>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5" name="Text Placeholder 12">
            <a:extLst>
              <a:ext uri="{FF2B5EF4-FFF2-40B4-BE49-F238E27FC236}">
                <a16:creationId xmlns:a16="http://schemas.microsoft.com/office/drawing/2014/main" id="{BC9460B2-4489-BD1E-E17B-B18002FE6AD7}"/>
              </a:ext>
            </a:extLst>
          </p:cNvPr>
          <p:cNvSpPr>
            <a:spLocks noGrp="1"/>
          </p:cNvSpPr>
          <p:nvPr>
            <p:ph type="body" sz="quarter" idx="34" hasCustomPrompt="1"/>
          </p:nvPr>
        </p:nvSpPr>
        <p:spPr>
          <a:xfrm>
            <a:off x="4871840" y="5524961"/>
            <a:ext cx="1706018" cy="275554"/>
          </a:xfrm>
          <a:prstGeom prst="rect">
            <a:avLst/>
          </a:prstGeom>
        </p:spPr>
        <p:txBody>
          <a:bodyPr>
            <a:normAutofit/>
          </a:bodyPr>
          <a:lstStyle>
            <a:lvl1pPr marL="0" indent="0" algn="ctr">
              <a:lnSpc>
                <a:spcPct val="90000"/>
              </a:lnSpc>
              <a:buNone/>
              <a:defRPr lang="en-US" sz="12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41" name="Text Placeholder 12">
            <a:extLst>
              <a:ext uri="{FF2B5EF4-FFF2-40B4-BE49-F238E27FC236}">
                <a16:creationId xmlns:a16="http://schemas.microsoft.com/office/drawing/2014/main" id="{CFC9083C-8F78-2A60-4EE9-B386ED64C0C9}"/>
              </a:ext>
            </a:extLst>
          </p:cNvPr>
          <p:cNvSpPr>
            <a:spLocks noGrp="1"/>
          </p:cNvSpPr>
          <p:nvPr>
            <p:ph type="body" sz="quarter" idx="35"/>
          </p:nvPr>
        </p:nvSpPr>
        <p:spPr>
          <a:xfrm>
            <a:off x="4871838" y="5785625"/>
            <a:ext cx="1706018" cy="692006"/>
          </a:xfrm>
          <a:prstGeom prst="rect">
            <a:avLst/>
          </a:prstGeom>
        </p:spPr>
        <p:txBody>
          <a:bodyPr>
            <a:normAutofit/>
          </a:bodyPr>
          <a:lstStyle>
            <a:lvl1pPr marL="0" indent="0" algn="ctr">
              <a:lnSpc>
                <a:spcPct val="120000"/>
              </a:lnSpc>
              <a:buNone/>
              <a:defRPr lang="en-US" sz="9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
        <p:nvSpPr>
          <p:cNvPr id="42" name="Rectangle 41">
            <a:extLst>
              <a:ext uri="{FF2B5EF4-FFF2-40B4-BE49-F238E27FC236}">
                <a16:creationId xmlns:a16="http://schemas.microsoft.com/office/drawing/2014/main" id="{AFD89868-FD98-F0D5-EA39-3BF79DBD5082}"/>
              </a:ext>
            </a:extLst>
          </p:cNvPr>
          <p:cNvSpPr/>
          <p:nvPr userDrawn="1"/>
        </p:nvSpPr>
        <p:spPr>
          <a:xfrm>
            <a:off x="7163389" y="3759799"/>
            <a:ext cx="1706019" cy="1621237"/>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Picture Placeholder 2">
            <a:extLst>
              <a:ext uri="{FF2B5EF4-FFF2-40B4-BE49-F238E27FC236}">
                <a16:creationId xmlns:a16="http://schemas.microsoft.com/office/drawing/2014/main" id="{10259BC4-4659-6BEB-F37E-C82D4DC26DE8}"/>
              </a:ext>
            </a:extLst>
          </p:cNvPr>
          <p:cNvSpPr>
            <a:spLocks noGrp="1"/>
          </p:cNvSpPr>
          <p:nvPr>
            <p:ph type="pic" idx="36"/>
          </p:nvPr>
        </p:nvSpPr>
        <p:spPr>
          <a:xfrm>
            <a:off x="7163390" y="3759801"/>
            <a:ext cx="1706564" cy="1606892"/>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4" name="Text Placeholder 12">
            <a:extLst>
              <a:ext uri="{FF2B5EF4-FFF2-40B4-BE49-F238E27FC236}">
                <a16:creationId xmlns:a16="http://schemas.microsoft.com/office/drawing/2014/main" id="{A52C527B-5535-35BD-0840-B7E0D097F81C}"/>
              </a:ext>
            </a:extLst>
          </p:cNvPr>
          <p:cNvSpPr>
            <a:spLocks noGrp="1"/>
          </p:cNvSpPr>
          <p:nvPr>
            <p:ph type="body" sz="quarter" idx="37" hasCustomPrompt="1"/>
          </p:nvPr>
        </p:nvSpPr>
        <p:spPr>
          <a:xfrm>
            <a:off x="7163390" y="5524961"/>
            <a:ext cx="1706018" cy="275554"/>
          </a:xfrm>
          <a:prstGeom prst="rect">
            <a:avLst/>
          </a:prstGeom>
        </p:spPr>
        <p:txBody>
          <a:bodyPr>
            <a:normAutofit/>
          </a:bodyPr>
          <a:lstStyle>
            <a:lvl1pPr marL="0" indent="0" algn="ctr">
              <a:lnSpc>
                <a:spcPct val="90000"/>
              </a:lnSpc>
              <a:buNone/>
              <a:defRPr lang="en-US" sz="12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45" name="Text Placeholder 12">
            <a:extLst>
              <a:ext uri="{FF2B5EF4-FFF2-40B4-BE49-F238E27FC236}">
                <a16:creationId xmlns:a16="http://schemas.microsoft.com/office/drawing/2014/main" id="{27A56115-94E5-F420-D38B-17F1E81846D3}"/>
              </a:ext>
            </a:extLst>
          </p:cNvPr>
          <p:cNvSpPr>
            <a:spLocks noGrp="1"/>
          </p:cNvSpPr>
          <p:nvPr>
            <p:ph type="body" sz="quarter" idx="38"/>
          </p:nvPr>
        </p:nvSpPr>
        <p:spPr>
          <a:xfrm>
            <a:off x="7163388" y="5785625"/>
            <a:ext cx="1706018" cy="692006"/>
          </a:xfrm>
          <a:prstGeom prst="rect">
            <a:avLst/>
          </a:prstGeom>
        </p:spPr>
        <p:txBody>
          <a:bodyPr>
            <a:normAutofit/>
          </a:bodyPr>
          <a:lstStyle>
            <a:lvl1pPr marL="0" indent="0" algn="ctr">
              <a:lnSpc>
                <a:spcPct val="120000"/>
              </a:lnSpc>
              <a:buNone/>
              <a:defRPr lang="en-US" sz="9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
        <p:nvSpPr>
          <p:cNvPr id="46" name="Rectangle 45">
            <a:extLst>
              <a:ext uri="{FF2B5EF4-FFF2-40B4-BE49-F238E27FC236}">
                <a16:creationId xmlns:a16="http://schemas.microsoft.com/office/drawing/2014/main" id="{F2A57DB2-E1C7-3D55-2B35-A57A7138540C}"/>
              </a:ext>
            </a:extLst>
          </p:cNvPr>
          <p:cNvSpPr/>
          <p:nvPr userDrawn="1"/>
        </p:nvSpPr>
        <p:spPr>
          <a:xfrm>
            <a:off x="9449661" y="3745457"/>
            <a:ext cx="1706019" cy="1635579"/>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Picture Placeholder 2">
            <a:extLst>
              <a:ext uri="{FF2B5EF4-FFF2-40B4-BE49-F238E27FC236}">
                <a16:creationId xmlns:a16="http://schemas.microsoft.com/office/drawing/2014/main" id="{3FE22750-EFD5-AA81-2B1E-5D11B1857E52}"/>
              </a:ext>
            </a:extLst>
          </p:cNvPr>
          <p:cNvSpPr>
            <a:spLocks noGrp="1"/>
          </p:cNvSpPr>
          <p:nvPr>
            <p:ph type="pic" idx="39"/>
          </p:nvPr>
        </p:nvSpPr>
        <p:spPr>
          <a:xfrm>
            <a:off x="9449662" y="3759799"/>
            <a:ext cx="1688003" cy="1606894"/>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8" name="Text Placeholder 12">
            <a:extLst>
              <a:ext uri="{FF2B5EF4-FFF2-40B4-BE49-F238E27FC236}">
                <a16:creationId xmlns:a16="http://schemas.microsoft.com/office/drawing/2014/main" id="{AE37F22D-480E-CE08-A290-B8DEB3EF90A5}"/>
              </a:ext>
            </a:extLst>
          </p:cNvPr>
          <p:cNvSpPr>
            <a:spLocks noGrp="1"/>
          </p:cNvSpPr>
          <p:nvPr>
            <p:ph type="body" sz="quarter" idx="40" hasCustomPrompt="1"/>
          </p:nvPr>
        </p:nvSpPr>
        <p:spPr>
          <a:xfrm>
            <a:off x="9449662" y="5524961"/>
            <a:ext cx="1706018" cy="275554"/>
          </a:xfrm>
          <a:prstGeom prst="rect">
            <a:avLst/>
          </a:prstGeom>
        </p:spPr>
        <p:txBody>
          <a:bodyPr>
            <a:normAutofit/>
          </a:bodyPr>
          <a:lstStyle>
            <a:lvl1pPr marL="0" indent="0" algn="ctr">
              <a:lnSpc>
                <a:spcPct val="90000"/>
              </a:lnSpc>
              <a:buNone/>
              <a:defRPr lang="en-US" sz="1200" b="1" kern="1200" dirty="0" smtClean="0">
                <a:solidFill>
                  <a:schemeClr val="tx1"/>
                </a:solidFill>
                <a:latin typeface="Rajdhani Semibold" panose="02000000000000000000" pitchFamily="2" charset="77"/>
                <a:ea typeface="+mn-ea"/>
                <a:cs typeface="Rajdhani Semibold" panose="02000000000000000000"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dirty="0"/>
              <a:t>Name Goes Here</a:t>
            </a:r>
          </a:p>
        </p:txBody>
      </p:sp>
      <p:sp>
        <p:nvSpPr>
          <p:cNvPr id="49" name="Text Placeholder 12">
            <a:extLst>
              <a:ext uri="{FF2B5EF4-FFF2-40B4-BE49-F238E27FC236}">
                <a16:creationId xmlns:a16="http://schemas.microsoft.com/office/drawing/2014/main" id="{96033B51-A0D5-D263-C3C2-89DB0CF59982}"/>
              </a:ext>
            </a:extLst>
          </p:cNvPr>
          <p:cNvSpPr>
            <a:spLocks noGrp="1"/>
          </p:cNvSpPr>
          <p:nvPr>
            <p:ph type="body" sz="quarter" idx="41"/>
          </p:nvPr>
        </p:nvSpPr>
        <p:spPr>
          <a:xfrm>
            <a:off x="9449660" y="5785625"/>
            <a:ext cx="1706018" cy="692006"/>
          </a:xfrm>
          <a:prstGeom prst="rect">
            <a:avLst/>
          </a:prstGeom>
        </p:spPr>
        <p:txBody>
          <a:bodyPr>
            <a:normAutofit/>
          </a:bodyPr>
          <a:lstStyle>
            <a:lvl1pPr marL="0" indent="0" algn="ctr">
              <a:lnSpc>
                <a:spcPct val="120000"/>
              </a:lnSpc>
              <a:buNone/>
              <a:defRPr lang="en-US" sz="900" kern="1200" dirty="0" smtClean="0">
                <a:solidFill>
                  <a:schemeClr val="bg2">
                    <a:lumMod val="50000"/>
                  </a:schemeClr>
                </a:solidFill>
                <a:latin typeface="Poppins" pitchFamily="2" charset="77"/>
                <a:ea typeface="+mn-ea"/>
                <a:cs typeface="Poppins" pitchFamily="2" charset="77"/>
              </a:defRPr>
            </a:lvl1pPr>
            <a:lvl2pPr marL="609585" indent="0">
              <a:buNone/>
              <a:defRPr/>
            </a:lvl2pPr>
            <a:lvl3pPr marL="1219170" indent="0">
              <a:buNone/>
              <a:defRPr/>
            </a:lvl3pPr>
            <a:lvl4pPr marL="1828755" indent="0">
              <a:buNone/>
              <a:defRPr/>
            </a:lvl4pPr>
            <a:lvl5pPr marL="2438339" indent="0">
              <a:buNone/>
              <a:defRPr/>
            </a:lvl5pPr>
          </a:lstStyle>
          <a:p>
            <a:pPr lvl="0"/>
            <a:r>
              <a:rPr lang="en-US"/>
              <a:t>Click to edit Master text styles</a:t>
            </a:r>
          </a:p>
        </p:txBody>
      </p:sp>
    </p:spTree>
    <p:extLst>
      <p:ext uri="{BB962C8B-B14F-4D97-AF65-F5344CB8AC3E}">
        <p14:creationId xmlns:p14="http://schemas.microsoft.com/office/powerpoint/2010/main" val="950448637"/>
      </p:ext>
    </p:extLst>
  </p:cSld>
  <p:clrMapOvr>
    <a:masterClrMapping/>
  </p:clrMapOvr>
</p:sldLayout>
</file>

<file path=ppt/slideLayouts/slideLayout16.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42BE99D-9988-E77E-91BF-F5BD3143A6DF}"/>
              </a:ext>
            </a:extLst>
          </p:cNvPr>
          <p:cNvPicPr>
            <a:picLocks noChangeAspect="1"/>
          </p:cNvPicPr>
          <p:nvPr userDrawn="1"/>
        </p:nvPicPr>
        <p:blipFill>
          <a:blip r:embed="rId2"/>
          <a:srcRect l="3333" r="3333"/>
          <a:stretch/>
        </p:blipFill>
        <p:spPr>
          <a:xfrm>
            <a:off x="0" y="0"/>
            <a:ext cx="12192000" cy="6858000"/>
          </a:xfrm>
          <a:prstGeom prst="rect">
            <a:avLst/>
          </a:prstGeom>
        </p:spPr>
      </p:pic>
      <p:sp>
        <p:nvSpPr>
          <p:cNvPr id="8" name="Subtitle 2">
            <a:extLst>
              <a:ext uri="{FF2B5EF4-FFF2-40B4-BE49-F238E27FC236}">
                <a16:creationId xmlns:a16="http://schemas.microsoft.com/office/drawing/2014/main" id="{C2D836DE-639C-820E-4496-C84AE859A82C}"/>
              </a:ext>
            </a:extLst>
          </p:cNvPr>
          <p:cNvSpPr>
            <a:spLocks noGrp="1"/>
          </p:cNvSpPr>
          <p:nvPr>
            <p:ph type="subTitle" idx="1" hasCustomPrompt="1"/>
          </p:nvPr>
        </p:nvSpPr>
        <p:spPr>
          <a:xfrm>
            <a:off x="1878293" y="4412981"/>
            <a:ext cx="8435411" cy="400110"/>
          </a:xfrm>
        </p:spPr>
        <p:txBody>
          <a:bodyPr>
            <a:normAutofit/>
          </a:bodyPr>
          <a:lstStyle>
            <a:lvl1pPr marL="0" indent="0" algn="ctr">
              <a:lnSpc>
                <a:spcPct val="100000"/>
              </a:lnSpc>
              <a:buNone/>
              <a:defRPr sz="2000" b="1" i="0" spc="300">
                <a:solidFill>
                  <a:srgbClr val="A30134"/>
                </a:solidFill>
                <a:latin typeface="Poppins SemiBold" pitchFamily="2" charset="77"/>
                <a:cs typeface="Poppins SemiBold"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03D1B7B1-8B7F-F28C-34F1-222BD3A58E3E}"/>
              </a:ext>
            </a:extLst>
          </p:cNvPr>
          <p:cNvSpPr>
            <a:spLocks noGrp="1"/>
          </p:cNvSpPr>
          <p:nvPr>
            <p:ph type="title" hasCustomPrompt="1"/>
          </p:nvPr>
        </p:nvSpPr>
        <p:spPr>
          <a:xfrm>
            <a:off x="838198" y="2783205"/>
            <a:ext cx="10515600" cy="1325563"/>
          </a:xfrm>
        </p:spPr>
        <p:txBody>
          <a:bodyPr>
            <a:noAutofit/>
          </a:bodyPr>
          <a:lstStyle>
            <a:lvl1pPr algn="ctr">
              <a:defRPr sz="10000">
                <a:solidFill>
                  <a:schemeClr val="bg1"/>
                </a:solidFill>
              </a:defRPr>
            </a:lvl1pPr>
          </a:lstStyle>
          <a:p>
            <a:r>
              <a:rPr lang="en-US" dirty="0"/>
              <a:t>Thank You!</a:t>
            </a:r>
          </a:p>
        </p:txBody>
      </p:sp>
      <p:pic>
        <p:nvPicPr>
          <p:cNvPr id="5" name="Picture 4">
            <a:extLst>
              <a:ext uri="{FF2B5EF4-FFF2-40B4-BE49-F238E27FC236}">
                <a16:creationId xmlns:a16="http://schemas.microsoft.com/office/drawing/2014/main" id="{7461CF65-2970-4D3A-0645-F7ECB2486554}"/>
              </a:ext>
            </a:extLst>
          </p:cNvPr>
          <p:cNvPicPr>
            <a:picLocks noChangeAspect="1"/>
          </p:cNvPicPr>
          <p:nvPr userDrawn="1"/>
        </p:nvPicPr>
        <p:blipFill>
          <a:blip r:embed="rId3"/>
          <a:srcRect t="691" b="691"/>
          <a:stretch/>
        </p:blipFill>
        <p:spPr>
          <a:xfrm>
            <a:off x="5292057" y="592627"/>
            <a:ext cx="1393223" cy="1373962"/>
          </a:xfrm>
          <a:prstGeom prst="rect">
            <a:avLst/>
          </a:prstGeom>
        </p:spPr>
      </p:pic>
    </p:spTree>
    <p:extLst>
      <p:ext uri="{BB962C8B-B14F-4D97-AF65-F5344CB8AC3E}">
        <p14:creationId xmlns:p14="http://schemas.microsoft.com/office/powerpoint/2010/main" val="1852037231"/>
      </p:ext>
    </p:extLst>
  </p:cSld>
  <p:clrMapOvr>
    <a:masterClrMapping/>
  </p:clrMapOvr>
</p:sldLayout>
</file>

<file path=ppt/slideLayouts/slideLayout2.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3" name="Text Placeholder 62">
            <a:extLst>
              <a:ext uri="{FF2B5EF4-FFF2-40B4-BE49-F238E27FC236}">
                <a16:creationId xmlns:a16="http://schemas.microsoft.com/office/drawing/2014/main" id="{69C64994-CA81-7515-5CCF-F3F8BCB78783}"/>
              </a:ext>
            </a:extLst>
          </p:cNvPr>
          <p:cNvSpPr>
            <a:spLocks noGrp="1"/>
          </p:cNvSpPr>
          <p:nvPr>
            <p:ph type="body" sz="quarter" idx="10" hasCustomPrompt="1"/>
          </p:nvPr>
        </p:nvSpPr>
        <p:spPr>
          <a:xfrm>
            <a:off x="1094796" y="687221"/>
            <a:ext cx="3810489" cy="246222"/>
          </a:xfrm>
        </p:spPr>
        <p:txBody>
          <a:bodyPr>
            <a:noAutofit/>
          </a:bodyPr>
          <a:lstStyle>
            <a:lvl1pPr marL="0" indent="0">
              <a:lnSpc>
                <a:spcPct val="100000"/>
              </a:lnSpc>
              <a:buNone/>
              <a:defRPr sz="1000" b="1" spc="300">
                <a:solidFill>
                  <a:srgbClr val="A30134"/>
                </a:solidFill>
                <a:latin typeface="Poppins" pitchFamily="2" charset="77"/>
                <a:cs typeface="Poppins" pitchFamily="2" charset="77"/>
              </a:defRPr>
            </a:lvl1pPr>
          </a:lstStyle>
          <a:p>
            <a:pPr lvl="0"/>
            <a:r>
              <a:rPr lang="en-US" dirty="0"/>
              <a:t>LOREM IPSUM DOLOR</a:t>
            </a:r>
          </a:p>
        </p:txBody>
      </p:sp>
      <p:sp>
        <p:nvSpPr>
          <p:cNvPr id="64" name="Text Placeholder 62">
            <a:extLst>
              <a:ext uri="{FF2B5EF4-FFF2-40B4-BE49-F238E27FC236}">
                <a16:creationId xmlns:a16="http://schemas.microsoft.com/office/drawing/2014/main" id="{080E5E76-8ACC-4197-30DD-EB0FDCA9B17F}"/>
              </a:ext>
            </a:extLst>
          </p:cNvPr>
          <p:cNvSpPr>
            <a:spLocks noGrp="1"/>
          </p:cNvSpPr>
          <p:nvPr>
            <p:ph type="body" sz="quarter" idx="11" hasCustomPrompt="1"/>
          </p:nvPr>
        </p:nvSpPr>
        <p:spPr>
          <a:xfrm>
            <a:off x="1094796" y="945199"/>
            <a:ext cx="8811693" cy="519373"/>
          </a:xfrm>
        </p:spPr>
        <p:txBody>
          <a:bodyPr>
            <a:noAutofit/>
          </a:bodyPr>
          <a:lstStyle>
            <a:lvl1pPr marL="0" indent="0">
              <a:lnSpc>
                <a:spcPct val="100000"/>
              </a:lnSpc>
              <a:buNone/>
              <a:defRPr sz="3000" b="1" i="0" spc="0">
                <a:solidFill>
                  <a:schemeClr val="tx1"/>
                </a:solidFill>
                <a:latin typeface="Rajdhani Semibold" panose="02000000000000000000" pitchFamily="2" charset="77"/>
                <a:cs typeface="Rajdhani Semibold" panose="02000000000000000000" pitchFamily="2" charset="77"/>
              </a:defRPr>
            </a:lvl1pPr>
          </a:lstStyle>
          <a:p>
            <a:pPr lvl="0"/>
            <a:r>
              <a:rPr lang="en-US" dirty="0"/>
              <a:t>Lorem Ipsum Dolor</a:t>
            </a:r>
          </a:p>
        </p:txBody>
      </p:sp>
      <p:sp>
        <p:nvSpPr>
          <p:cNvPr id="101" name="Text Placeholder 100">
            <a:extLst>
              <a:ext uri="{FF2B5EF4-FFF2-40B4-BE49-F238E27FC236}">
                <a16:creationId xmlns:a16="http://schemas.microsoft.com/office/drawing/2014/main" id="{229E309C-C510-D0DC-3675-509756D71542}"/>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Tree>
    <p:extLst>
      <p:ext uri="{BB962C8B-B14F-4D97-AF65-F5344CB8AC3E}">
        <p14:creationId xmlns:p14="http://schemas.microsoft.com/office/powerpoint/2010/main" val="1708196994"/>
      </p:ext>
    </p:extLst>
  </p:cSld>
  <p:clrMapOvr>
    <a:masterClrMapping/>
  </p:clrMapOvr>
</p:sldLayout>
</file>

<file path=ppt/slideLayouts/slideLayout3.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Content Left/2 Pic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94214EA-B17B-93C1-2A64-8334B6661673}"/>
              </a:ext>
            </a:extLst>
          </p:cNvPr>
          <p:cNvSpPr>
            <a:spLocks noGrp="1"/>
          </p:cNvSpPr>
          <p:nvPr>
            <p:ph type="title" hasCustomPrompt="1"/>
          </p:nvPr>
        </p:nvSpPr>
        <p:spPr>
          <a:xfrm>
            <a:off x="815673" y="968750"/>
            <a:ext cx="6199187" cy="1325563"/>
          </a:xfrm>
        </p:spPr>
        <p:txBody>
          <a:bodyPr>
            <a:noAutofit/>
          </a:bodyPr>
          <a:lstStyle>
            <a:lvl1pPr>
              <a:defRPr sz="4500"/>
            </a:lvl1pPr>
          </a:lstStyle>
          <a:p>
            <a:r>
              <a:rPr lang="en-US" dirty="0"/>
              <a:t>Lorem ipsum dolor sit </a:t>
            </a:r>
            <a:r>
              <a:rPr lang="en-US" dirty="0" err="1"/>
              <a:t>amet</a:t>
            </a:r>
            <a:r>
              <a:rPr lang="en-US" dirty="0"/>
              <a:t> </a:t>
            </a:r>
            <a:r>
              <a:rPr lang="en-US" dirty="0" err="1"/>
              <a:t>consectetur</a:t>
            </a:r>
            <a:r>
              <a:rPr lang="en-US" dirty="0"/>
              <a:t>.</a:t>
            </a:r>
          </a:p>
        </p:txBody>
      </p:sp>
      <p:sp>
        <p:nvSpPr>
          <p:cNvPr id="10" name="Rectangle 9">
            <a:extLst>
              <a:ext uri="{FF2B5EF4-FFF2-40B4-BE49-F238E27FC236}">
                <a16:creationId xmlns:a16="http://schemas.microsoft.com/office/drawing/2014/main" id="{332A49CE-657B-4F61-C066-4193FB347A06}"/>
              </a:ext>
            </a:extLst>
          </p:cNvPr>
          <p:cNvSpPr/>
          <p:nvPr userDrawn="1"/>
        </p:nvSpPr>
        <p:spPr>
          <a:xfrm>
            <a:off x="7520298" y="3912549"/>
            <a:ext cx="4671701" cy="2945451"/>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2">
            <a:extLst>
              <a:ext uri="{FF2B5EF4-FFF2-40B4-BE49-F238E27FC236}">
                <a16:creationId xmlns:a16="http://schemas.microsoft.com/office/drawing/2014/main" id="{C7E76771-5678-6041-9C54-59B54AC1E301}"/>
              </a:ext>
            </a:extLst>
          </p:cNvPr>
          <p:cNvSpPr>
            <a:spLocks noGrp="1"/>
          </p:cNvSpPr>
          <p:nvPr>
            <p:ph type="pic" idx="10"/>
          </p:nvPr>
        </p:nvSpPr>
        <p:spPr>
          <a:xfrm>
            <a:off x="7520297" y="3912549"/>
            <a:ext cx="4671703" cy="2956535"/>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9" name="Rectangle 8">
            <a:extLst>
              <a:ext uri="{FF2B5EF4-FFF2-40B4-BE49-F238E27FC236}">
                <a16:creationId xmlns:a16="http://schemas.microsoft.com/office/drawing/2014/main" id="{846CABBC-AA27-B546-F0F3-87CAEC64CFA8}"/>
              </a:ext>
            </a:extLst>
          </p:cNvPr>
          <p:cNvSpPr/>
          <p:nvPr userDrawn="1"/>
        </p:nvSpPr>
        <p:spPr>
          <a:xfrm>
            <a:off x="7520299" y="0"/>
            <a:ext cx="4671701" cy="3837063"/>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icture Placeholder 2">
            <a:extLst>
              <a:ext uri="{FF2B5EF4-FFF2-40B4-BE49-F238E27FC236}">
                <a16:creationId xmlns:a16="http://schemas.microsoft.com/office/drawing/2014/main" id="{2AABFDBC-BEA1-1856-F759-E79ECD87271A}"/>
              </a:ext>
            </a:extLst>
          </p:cNvPr>
          <p:cNvSpPr>
            <a:spLocks noGrp="1"/>
          </p:cNvSpPr>
          <p:nvPr>
            <p:ph type="pic" idx="1"/>
          </p:nvPr>
        </p:nvSpPr>
        <p:spPr>
          <a:xfrm>
            <a:off x="7520297" y="0"/>
            <a:ext cx="4671703" cy="3837063"/>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7" name="Rectangle 6">
            <a:extLst>
              <a:ext uri="{FF2B5EF4-FFF2-40B4-BE49-F238E27FC236}">
                <a16:creationId xmlns:a16="http://schemas.microsoft.com/office/drawing/2014/main" id="{CF8C97EA-D384-416B-7027-0893B3E51746}"/>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00">
            <a:extLst>
              <a:ext uri="{FF2B5EF4-FFF2-40B4-BE49-F238E27FC236}">
                <a16:creationId xmlns:a16="http://schemas.microsoft.com/office/drawing/2014/main" id="{AC931EC8-7F3D-812F-7F68-1A29EE3723ED}"/>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
        <p:nvSpPr>
          <p:cNvPr id="24" name="Text Placeholder 23">
            <a:extLst>
              <a:ext uri="{FF2B5EF4-FFF2-40B4-BE49-F238E27FC236}">
                <a16:creationId xmlns:a16="http://schemas.microsoft.com/office/drawing/2014/main" id="{77BC10DC-BF58-F9A6-62EC-F0ACEC8156AC}"/>
              </a:ext>
            </a:extLst>
          </p:cNvPr>
          <p:cNvSpPr>
            <a:spLocks noGrp="1"/>
          </p:cNvSpPr>
          <p:nvPr>
            <p:ph type="body" sz="quarter" idx="13" hasCustomPrompt="1"/>
          </p:nvPr>
        </p:nvSpPr>
        <p:spPr>
          <a:xfrm>
            <a:off x="815673" y="2927350"/>
            <a:ext cx="6199187" cy="374650"/>
          </a:xfrm>
        </p:spPr>
        <p:txBody>
          <a:bodyPr>
            <a:noAutofit/>
          </a:bodyPr>
          <a:lstStyle>
            <a:lvl1pPr marL="0" indent="0">
              <a:lnSpc>
                <a:spcPct val="100000"/>
              </a:lnSpc>
              <a:buNone/>
              <a:defRPr sz="1600" b="1" i="0">
                <a:solidFill>
                  <a:srgbClr val="A30134"/>
                </a:solidFill>
                <a:latin typeface="Rajdhani Semibold" panose="02000000000000000000" pitchFamily="2" charset="77"/>
                <a:cs typeface="Rajdhani Semibold" panose="02000000000000000000" pitchFamily="2" charset="77"/>
              </a:defRPr>
            </a:lvl1pPr>
            <a:lvl2pPr marL="457200" indent="0">
              <a:buNone/>
              <a:defRPr sz="1600">
                <a:solidFill>
                  <a:srgbClr val="A30134"/>
                </a:solidFill>
              </a:defRPr>
            </a:lvl2pPr>
            <a:lvl3pPr marL="914400" indent="0">
              <a:buNone/>
              <a:defRPr sz="1600">
                <a:solidFill>
                  <a:srgbClr val="A30134"/>
                </a:solidFill>
              </a:defRPr>
            </a:lvl3pPr>
            <a:lvl4pPr marL="1371600" indent="0">
              <a:buNone/>
              <a:defRPr sz="1600">
                <a:solidFill>
                  <a:srgbClr val="A30134"/>
                </a:solidFill>
              </a:defRPr>
            </a:lvl4pPr>
            <a:lvl5pPr marL="1828800" indent="0">
              <a:buNone/>
              <a:defRPr sz="1600">
                <a:solidFill>
                  <a:srgbClr val="A30134"/>
                </a:solidFill>
              </a:defRPr>
            </a:lvl5pPr>
          </a:lstStyle>
          <a:p>
            <a:pPr lvl="0"/>
            <a:r>
              <a:rPr lang="en-US" dirty="0"/>
              <a:t>LOREM IPSUM</a:t>
            </a:r>
          </a:p>
        </p:txBody>
      </p:sp>
      <p:sp>
        <p:nvSpPr>
          <p:cNvPr id="28" name="Text Placeholder 27">
            <a:extLst>
              <a:ext uri="{FF2B5EF4-FFF2-40B4-BE49-F238E27FC236}">
                <a16:creationId xmlns:a16="http://schemas.microsoft.com/office/drawing/2014/main" id="{C70561ED-191C-8490-695C-069E1FC44132}"/>
              </a:ext>
            </a:extLst>
          </p:cNvPr>
          <p:cNvSpPr>
            <a:spLocks noGrp="1"/>
          </p:cNvSpPr>
          <p:nvPr>
            <p:ph type="body" sz="quarter" idx="14" hasCustomPrompt="1"/>
          </p:nvPr>
        </p:nvSpPr>
        <p:spPr>
          <a:xfrm>
            <a:off x="815674" y="3401568"/>
            <a:ext cx="6199188" cy="2877270"/>
          </a:xfrm>
        </p:spPr>
        <p:txBody>
          <a:bodyPr/>
          <a:lstStyle>
            <a:lvl1pPr>
              <a:defRPr baseline="0">
                <a:latin typeface="Roboto Slab" pitchFamily="2" charset="0"/>
                <a:ea typeface="Roboto Slab" pitchFamily="2" charset="0"/>
              </a:defRPr>
            </a:lvl1pPr>
          </a:lstStyle>
          <a:p>
            <a:pPr>
              <a:lnSpc>
                <a:spcPct val="175000"/>
              </a:lnSpc>
            </a:pPr>
            <a:r>
              <a:rPr lang="en-US" sz="1200" dirty="0">
                <a:solidFill>
                  <a:schemeClr val="tx1">
                    <a:lumMod val="50000"/>
                    <a:lumOff val="50000"/>
                  </a:schemeClr>
                </a:solidFill>
                <a:latin typeface="Poppins" pitchFamily="2" charset="77"/>
                <a:cs typeface="Poppins" pitchFamily="2" charset="77"/>
              </a:rPr>
              <a:t>Lorem ipsum dolor sit </a:t>
            </a:r>
            <a:r>
              <a:rPr lang="en-US" sz="1200" dirty="0" err="1">
                <a:solidFill>
                  <a:schemeClr val="tx1">
                    <a:lumMod val="50000"/>
                    <a:lumOff val="50000"/>
                  </a:schemeClr>
                </a:solidFill>
                <a:latin typeface="Poppins" pitchFamily="2" charset="77"/>
                <a:cs typeface="Poppins" pitchFamily="2" charset="77"/>
              </a:rPr>
              <a:t>amet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consectetur</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adipiscing</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elit</a:t>
            </a:r>
            <a:r>
              <a:rPr lang="en-US" sz="1200" dirty="0">
                <a:solidFill>
                  <a:schemeClr val="tx1">
                    <a:lumMod val="50000"/>
                    <a:lumOff val="50000"/>
                  </a:schemeClr>
                </a:solidFill>
                <a:latin typeface="Poppins" pitchFamily="2" charset="77"/>
                <a:cs typeface="Poppins" pitchFamily="2" charset="77"/>
              </a:rPr>
              <a:t>, sed do </a:t>
            </a:r>
            <a:r>
              <a:rPr lang="en-US" sz="1200" dirty="0" err="1">
                <a:solidFill>
                  <a:schemeClr val="tx1">
                    <a:lumMod val="50000"/>
                    <a:lumOff val="50000"/>
                  </a:schemeClr>
                </a:solidFill>
                <a:latin typeface="Poppins" pitchFamily="2" charset="77"/>
                <a:cs typeface="Poppins" pitchFamily="2" charset="77"/>
              </a:rPr>
              <a:t>eiusmod</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tempor</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incididunt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ut</a:t>
            </a:r>
            <a:r>
              <a:rPr lang="en-US" sz="1200" dirty="0">
                <a:solidFill>
                  <a:schemeClr val="tx1">
                    <a:lumMod val="50000"/>
                    <a:lumOff val="50000"/>
                  </a:schemeClr>
                </a:solidFill>
                <a:latin typeface="Poppins" pitchFamily="2" charset="77"/>
                <a:cs typeface="Poppins" pitchFamily="2" charset="77"/>
              </a:rPr>
              <a:t> labore et dolore magna </a:t>
            </a:r>
            <a:r>
              <a:rPr lang="en-US" sz="1200" dirty="0" err="1">
                <a:solidFill>
                  <a:schemeClr val="tx1">
                    <a:lumMod val="50000"/>
                    <a:lumOff val="50000"/>
                  </a:schemeClr>
                </a:solidFill>
                <a:latin typeface="Poppins" pitchFamily="2" charset="77"/>
                <a:cs typeface="Poppins" pitchFamily="2" charset="77"/>
              </a:rPr>
              <a:t>aliqua</a:t>
            </a:r>
            <a:r>
              <a:rPr lang="en-US" sz="1200" dirty="0">
                <a:solidFill>
                  <a:schemeClr val="tx1">
                    <a:lumMod val="50000"/>
                    <a:lumOff val="50000"/>
                  </a:schemeClr>
                </a:solidFill>
                <a:latin typeface="Poppins" pitchFamily="2" charset="77"/>
                <a:cs typeface="Poppins" pitchFamily="2" charset="77"/>
              </a:rPr>
              <a:t>. Ut </a:t>
            </a:r>
            <a:r>
              <a:rPr lang="en-US" sz="1200" dirty="0" err="1">
                <a:solidFill>
                  <a:schemeClr val="tx1">
                    <a:lumMod val="50000"/>
                    <a:lumOff val="50000"/>
                  </a:schemeClr>
                </a:solidFill>
                <a:latin typeface="Poppins" pitchFamily="2" charset="77"/>
                <a:cs typeface="Poppins" pitchFamily="2" charset="77"/>
              </a:rPr>
              <a:t>enim</a:t>
            </a:r>
            <a:r>
              <a:rPr lang="en-US" sz="1200" dirty="0">
                <a:solidFill>
                  <a:schemeClr val="tx1">
                    <a:lumMod val="50000"/>
                    <a:lumOff val="50000"/>
                  </a:schemeClr>
                </a:solidFill>
                <a:latin typeface="Poppins" pitchFamily="2" charset="77"/>
                <a:cs typeface="Poppins" pitchFamily="2" charset="77"/>
              </a:rPr>
              <a:t> ad minim </a:t>
            </a:r>
            <a:r>
              <a:rPr lang="en-US" sz="1200" dirty="0" err="1">
                <a:solidFill>
                  <a:schemeClr val="tx1">
                    <a:lumMod val="50000"/>
                    <a:lumOff val="50000"/>
                  </a:schemeClr>
                </a:solidFill>
                <a:latin typeface="Poppins" pitchFamily="2" charset="77"/>
                <a:cs typeface="Poppins" pitchFamily="2" charset="77"/>
              </a:rPr>
              <a:t>veniam</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quis</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nostrud</a:t>
            </a:r>
            <a:r>
              <a:rPr lang="en-US" sz="1200" dirty="0">
                <a:solidFill>
                  <a:schemeClr val="tx1">
                    <a:lumMod val="50000"/>
                    <a:lumOff val="50000"/>
                  </a:schemeClr>
                </a:solidFill>
                <a:latin typeface="Poppins" pitchFamily="2" charset="77"/>
                <a:cs typeface="Poppins" pitchFamily="2" charset="77"/>
              </a:rPr>
              <a:t> exercitation </a:t>
            </a:r>
            <a:r>
              <a:rPr lang="en-US" sz="1200" dirty="0" err="1">
                <a:solidFill>
                  <a:schemeClr val="tx1">
                    <a:lumMod val="50000"/>
                    <a:lumOff val="50000"/>
                  </a:schemeClr>
                </a:solidFill>
                <a:latin typeface="Poppins" pitchFamily="2" charset="77"/>
                <a:cs typeface="Poppins" pitchFamily="2" charset="77"/>
              </a:rPr>
              <a:t>ullamco</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laboris</a:t>
            </a:r>
            <a:r>
              <a:rPr lang="en-US" sz="1200" dirty="0">
                <a:solidFill>
                  <a:schemeClr val="tx1">
                    <a:lumMod val="50000"/>
                    <a:lumOff val="50000"/>
                  </a:schemeClr>
                </a:solidFill>
                <a:latin typeface="Poppins" pitchFamily="2" charset="77"/>
                <a:cs typeface="Poppins" pitchFamily="2" charset="77"/>
              </a:rPr>
              <a:t> nisi </a:t>
            </a:r>
            <a:r>
              <a:rPr lang="en-US" sz="1200" dirty="0" err="1">
                <a:solidFill>
                  <a:schemeClr val="tx1">
                    <a:lumMod val="50000"/>
                    <a:lumOff val="50000"/>
                  </a:schemeClr>
                </a:solidFill>
                <a:latin typeface="Poppins" pitchFamily="2" charset="77"/>
                <a:cs typeface="Poppins" pitchFamily="2" charset="77"/>
              </a:rPr>
              <a:t>ut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aliquip</a:t>
            </a:r>
            <a:r>
              <a:rPr lang="en-US" sz="1200" dirty="0">
                <a:solidFill>
                  <a:schemeClr val="tx1">
                    <a:lumMod val="50000"/>
                    <a:lumOff val="50000"/>
                  </a:schemeClr>
                </a:solidFill>
                <a:latin typeface="Poppins" pitchFamily="2" charset="77"/>
                <a:cs typeface="Poppins" pitchFamily="2" charset="77"/>
              </a:rPr>
              <a:t> ex </a:t>
            </a:r>
            <a:r>
              <a:rPr lang="en-US" sz="1200" dirty="0" err="1">
                <a:solidFill>
                  <a:schemeClr val="tx1">
                    <a:lumMod val="50000"/>
                    <a:lumOff val="50000"/>
                  </a:schemeClr>
                </a:solidFill>
                <a:latin typeface="Poppins" pitchFamily="2" charset="77"/>
                <a:cs typeface="Poppins" pitchFamily="2" charset="77"/>
              </a:rPr>
              <a:t>ea</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commodo</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consequat</a:t>
            </a:r>
            <a:r>
              <a:rPr lang="en-US" sz="1200" dirty="0">
                <a:solidFill>
                  <a:schemeClr val="tx1">
                    <a:lumMod val="50000"/>
                    <a:lumOff val="50000"/>
                  </a:schemeClr>
                </a:solidFill>
                <a:latin typeface="Poppins" pitchFamily="2" charset="77"/>
                <a:cs typeface="Poppins" pitchFamily="2" charset="77"/>
              </a:rPr>
              <a:t>. Duis </a:t>
            </a:r>
            <a:r>
              <a:rPr lang="en-US" sz="1200" dirty="0" err="1">
                <a:solidFill>
                  <a:schemeClr val="tx1">
                    <a:lumMod val="50000"/>
                    <a:lumOff val="50000"/>
                  </a:schemeClr>
                </a:solidFill>
                <a:latin typeface="Poppins" pitchFamily="2" charset="77"/>
                <a:cs typeface="Poppins" pitchFamily="2" charset="77"/>
              </a:rPr>
              <a:t>aute</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irure</a:t>
            </a:r>
            <a:r>
              <a:rPr lang="en-US" sz="1200" dirty="0">
                <a:solidFill>
                  <a:schemeClr val="tx1">
                    <a:lumMod val="50000"/>
                    <a:lumOff val="50000"/>
                  </a:schemeClr>
                </a:solidFill>
                <a:latin typeface="Poppins" pitchFamily="2" charset="77"/>
                <a:cs typeface="Poppins" pitchFamily="2" charset="77"/>
              </a:rPr>
              <a:t> dolor in </a:t>
            </a:r>
            <a:r>
              <a:rPr lang="en-US" sz="1200" dirty="0" err="1">
                <a:solidFill>
                  <a:schemeClr val="tx1">
                    <a:lumMod val="50000"/>
                    <a:lumOff val="50000"/>
                  </a:schemeClr>
                </a:solidFill>
                <a:latin typeface="Poppins" pitchFamily="2" charset="77"/>
                <a:cs typeface="Poppins" pitchFamily="2" charset="77"/>
              </a:rPr>
              <a:t>reprehenderit</a:t>
            </a:r>
            <a:r>
              <a:rPr lang="en-US" sz="1200" dirty="0">
                <a:solidFill>
                  <a:schemeClr val="tx1">
                    <a:lumMod val="50000"/>
                    <a:lumOff val="50000"/>
                  </a:schemeClr>
                </a:solidFill>
                <a:latin typeface="Poppins" pitchFamily="2" charset="77"/>
                <a:cs typeface="Poppins" pitchFamily="2" charset="77"/>
              </a:rPr>
              <a:t> in </a:t>
            </a:r>
            <a:r>
              <a:rPr lang="en-US" sz="1200" dirty="0" err="1">
                <a:solidFill>
                  <a:schemeClr val="tx1">
                    <a:lumMod val="50000"/>
                    <a:lumOff val="50000"/>
                  </a:schemeClr>
                </a:solidFill>
                <a:latin typeface="Poppins" pitchFamily="2" charset="77"/>
                <a:cs typeface="Poppins" pitchFamily="2" charset="77"/>
              </a:rPr>
              <a:t>voluptate</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velit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esse</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cillum</a:t>
            </a:r>
            <a:r>
              <a:rPr lang="en-US" sz="1200" dirty="0">
                <a:solidFill>
                  <a:schemeClr val="tx1">
                    <a:lumMod val="50000"/>
                    <a:lumOff val="50000"/>
                  </a:schemeClr>
                </a:solidFill>
                <a:latin typeface="Poppins" pitchFamily="2" charset="77"/>
                <a:cs typeface="Poppins" pitchFamily="2" charset="77"/>
              </a:rPr>
              <a:t> dolore </a:t>
            </a:r>
            <a:r>
              <a:rPr lang="en-US" sz="1200" dirty="0" err="1">
                <a:solidFill>
                  <a:schemeClr val="tx1">
                    <a:lumMod val="50000"/>
                    <a:lumOff val="50000"/>
                  </a:schemeClr>
                </a:solidFill>
                <a:latin typeface="Poppins" pitchFamily="2" charset="77"/>
                <a:cs typeface="Poppins" pitchFamily="2" charset="77"/>
              </a:rPr>
              <a:t>eu</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fugiat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nulla</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pariatur</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Excepteur</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sint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occaecat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cupidatat</a:t>
            </a:r>
            <a:r>
              <a:rPr lang="en-US" sz="1200" dirty="0">
                <a:solidFill>
                  <a:schemeClr val="tx1">
                    <a:lumMod val="50000"/>
                    <a:lumOff val="50000"/>
                  </a:schemeClr>
                </a:solidFill>
                <a:latin typeface="Poppins" pitchFamily="2" charset="77"/>
                <a:cs typeface="Poppins" pitchFamily="2" charset="77"/>
              </a:rPr>
              <a:t> non </a:t>
            </a:r>
            <a:r>
              <a:rPr lang="en-US" sz="1200" dirty="0" err="1">
                <a:solidFill>
                  <a:schemeClr val="tx1">
                    <a:lumMod val="50000"/>
                    <a:lumOff val="50000"/>
                  </a:schemeClr>
                </a:solidFill>
                <a:latin typeface="Poppins" pitchFamily="2" charset="77"/>
                <a:cs typeface="Poppins" pitchFamily="2" charset="77"/>
              </a:rPr>
              <a:t>proident</a:t>
            </a:r>
            <a:r>
              <a:rPr lang="en-US" sz="1200" dirty="0">
                <a:solidFill>
                  <a:schemeClr val="tx1">
                    <a:lumMod val="50000"/>
                    <a:lumOff val="50000"/>
                  </a:schemeClr>
                </a:solidFill>
                <a:latin typeface="Poppins" pitchFamily="2" charset="77"/>
                <a:cs typeface="Poppins" pitchFamily="2" charset="77"/>
              </a:rPr>
              <a:t>, sunt in culpa qui </a:t>
            </a:r>
            <a:r>
              <a:rPr lang="en-US" sz="1200" dirty="0" err="1">
                <a:solidFill>
                  <a:schemeClr val="tx1">
                    <a:lumMod val="50000"/>
                    <a:lumOff val="50000"/>
                  </a:schemeClr>
                </a:solidFill>
                <a:latin typeface="Poppins" pitchFamily="2" charset="77"/>
                <a:cs typeface="Poppins" pitchFamily="2" charset="77"/>
              </a:rPr>
              <a:t>officia</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deserunt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mollit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anim</a:t>
            </a:r>
            <a:r>
              <a:rPr lang="en-US" sz="1200" dirty="0">
                <a:solidFill>
                  <a:schemeClr val="tx1">
                    <a:lumMod val="50000"/>
                    <a:lumOff val="50000"/>
                  </a:schemeClr>
                </a:solidFill>
                <a:latin typeface="Poppins" pitchFamily="2" charset="77"/>
                <a:cs typeface="Poppins" pitchFamily="2" charset="77"/>
              </a:rPr>
              <a:t> id </a:t>
            </a:r>
            <a:r>
              <a:rPr lang="en-US" sz="1200" dirty="0" err="1">
                <a:solidFill>
                  <a:schemeClr val="tx1">
                    <a:lumMod val="50000"/>
                    <a:lumOff val="50000"/>
                  </a:schemeClr>
                </a:solidFill>
                <a:latin typeface="Poppins" pitchFamily="2" charset="77"/>
                <a:cs typeface="Poppins" pitchFamily="2" charset="77"/>
              </a:rPr>
              <a:t>est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laborum</a:t>
            </a:r>
            <a:r>
              <a:rPr lang="en-US" sz="1200" dirty="0">
                <a:solidFill>
                  <a:schemeClr val="tx1">
                    <a:lumMod val="50000"/>
                    <a:lumOff val="50000"/>
                  </a:schemeClr>
                </a:solidFill>
                <a:latin typeface="Poppins" pitchFamily="2" charset="77"/>
                <a:cs typeface="Poppins" pitchFamily="2" charset="77"/>
              </a:rPr>
              <a:t>.</a:t>
            </a:r>
          </a:p>
        </p:txBody>
      </p:sp>
    </p:spTree>
    <p:extLst>
      <p:ext uri="{BB962C8B-B14F-4D97-AF65-F5344CB8AC3E}">
        <p14:creationId xmlns:p14="http://schemas.microsoft.com/office/powerpoint/2010/main" val="4131087984"/>
      </p:ext>
    </p:extLst>
  </p:cSld>
  <p:clrMapOvr>
    <a:masterClrMapping/>
  </p:clrMapOvr>
</p:sldLayout>
</file>

<file path=ppt/slideLayouts/slideLayout4.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1_Content Left/2 PicsV">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B6CC3-0B08-CFCD-3CB3-FAC1896632FE}"/>
              </a:ext>
            </a:extLst>
          </p:cNvPr>
          <p:cNvSpPr>
            <a:spLocks noGrp="1"/>
          </p:cNvSpPr>
          <p:nvPr>
            <p:ph type="title" hasCustomPrompt="1"/>
          </p:nvPr>
        </p:nvSpPr>
        <p:spPr>
          <a:xfrm>
            <a:off x="815672" y="997045"/>
            <a:ext cx="4157976" cy="1325563"/>
          </a:xfrm>
        </p:spPr>
        <p:txBody>
          <a:bodyPr>
            <a:normAutofit/>
          </a:bodyPr>
          <a:lstStyle>
            <a:lvl1pPr>
              <a:defRPr sz="4000"/>
            </a:lvl1pPr>
          </a:lstStyle>
          <a:p>
            <a:r>
              <a:rPr lang="en-US" dirty="0"/>
              <a:t>LOREM IPSUM DOLOR SIT AMET.</a:t>
            </a:r>
          </a:p>
        </p:txBody>
      </p:sp>
      <p:sp>
        <p:nvSpPr>
          <p:cNvPr id="5" name="Rectangle 4">
            <a:extLst>
              <a:ext uri="{FF2B5EF4-FFF2-40B4-BE49-F238E27FC236}">
                <a16:creationId xmlns:a16="http://schemas.microsoft.com/office/drawing/2014/main" id="{D5A6AE1F-E644-1915-5CC7-32ED3F08BC10}"/>
              </a:ext>
            </a:extLst>
          </p:cNvPr>
          <p:cNvSpPr/>
          <p:nvPr userDrawn="1"/>
        </p:nvSpPr>
        <p:spPr>
          <a:xfrm>
            <a:off x="9131180" y="0"/>
            <a:ext cx="3060819" cy="6858000"/>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2">
            <a:extLst>
              <a:ext uri="{FF2B5EF4-FFF2-40B4-BE49-F238E27FC236}">
                <a16:creationId xmlns:a16="http://schemas.microsoft.com/office/drawing/2014/main" id="{C7E76771-5678-6041-9C54-59B54AC1E301}"/>
              </a:ext>
            </a:extLst>
          </p:cNvPr>
          <p:cNvSpPr>
            <a:spLocks noGrp="1"/>
          </p:cNvSpPr>
          <p:nvPr>
            <p:ph type="pic" idx="10"/>
          </p:nvPr>
        </p:nvSpPr>
        <p:spPr>
          <a:xfrm>
            <a:off x="9131180" y="0"/>
            <a:ext cx="3060819" cy="6858000"/>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6" name="Rectangle 5">
            <a:extLst>
              <a:ext uri="{FF2B5EF4-FFF2-40B4-BE49-F238E27FC236}">
                <a16:creationId xmlns:a16="http://schemas.microsoft.com/office/drawing/2014/main" id="{32EDC358-311B-388D-14C2-7F5D29701FFF}"/>
              </a:ext>
            </a:extLst>
          </p:cNvPr>
          <p:cNvSpPr/>
          <p:nvPr userDrawn="1"/>
        </p:nvSpPr>
        <p:spPr>
          <a:xfrm>
            <a:off x="5978229" y="0"/>
            <a:ext cx="3060819" cy="6858000"/>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icture Placeholder 2">
            <a:extLst>
              <a:ext uri="{FF2B5EF4-FFF2-40B4-BE49-F238E27FC236}">
                <a16:creationId xmlns:a16="http://schemas.microsoft.com/office/drawing/2014/main" id="{2AABFDBC-BEA1-1856-F759-E79ECD87271A}"/>
              </a:ext>
            </a:extLst>
          </p:cNvPr>
          <p:cNvSpPr>
            <a:spLocks noGrp="1"/>
          </p:cNvSpPr>
          <p:nvPr>
            <p:ph type="pic" idx="1"/>
          </p:nvPr>
        </p:nvSpPr>
        <p:spPr>
          <a:xfrm>
            <a:off x="5978229" y="-1"/>
            <a:ext cx="3060819" cy="6858000"/>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7" name="Rectangle 6">
            <a:extLst>
              <a:ext uri="{FF2B5EF4-FFF2-40B4-BE49-F238E27FC236}">
                <a16:creationId xmlns:a16="http://schemas.microsoft.com/office/drawing/2014/main" id="{CF8C97EA-D384-416B-7027-0893B3E51746}"/>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00">
            <a:extLst>
              <a:ext uri="{FF2B5EF4-FFF2-40B4-BE49-F238E27FC236}">
                <a16:creationId xmlns:a16="http://schemas.microsoft.com/office/drawing/2014/main" id="{AC931EC8-7F3D-812F-7F68-1A29EE3723ED}"/>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
        <p:nvSpPr>
          <p:cNvPr id="24" name="Text Placeholder 23">
            <a:extLst>
              <a:ext uri="{FF2B5EF4-FFF2-40B4-BE49-F238E27FC236}">
                <a16:creationId xmlns:a16="http://schemas.microsoft.com/office/drawing/2014/main" id="{77BC10DC-BF58-F9A6-62EC-F0ACEC8156AC}"/>
              </a:ext>
            </a:extLst>
          </p:cNvPr>
          <p:cNvSpPr>
            <a:spLocks noGrp="1"/>
          </p:cNvSpPr>
          <p:nvPr>
            <p:ph type="body" sz="quarter" idx="13" hasCustomPrompt="1"/>
          </p:nvPr>
        </p:nvSpPr>
        <p:spPr>
          <a:xfrm>
            <a:off x="815673" y="2560320"/>
            <a:ext cx="4157977" cy="374650"/>
          </a:xfrm>
        </p:spPr>
        <p:txBody>
          <a:bodyPr>
            <a:noAutofit/>
          </a:bodyPr>
          <a:lstStyle>
            <a:lvl1pPr marL="0" indent="0">
              <a:lnSpc>
                <a:spcPct val="100000"/>
              </a:lnSpc>
              <a:buNone/>
              <a:defRPr sz="1600" b="1" i="0">
                <a:solidFill>
                  <a:srgbClr val="A30134"/>
                </a:solidFill>
                <a:latin typeface="Rajdhani Semibold" panose="02000000000000000000" pitchFamily="2" charset="77"/>
                <a:cs typeface="Rajdhani Semibold" panose="02000000000000000000" pitchFamily="2" charset="77"/>
              </a:defRPr>
            </a:lvl1pPr>
            <a:lvl2pPr marL="457200" indent="0">
              <a:buNone/>
              <a:defRPr sz="1600">
                <a:solidFill>
                  <a:srgbClr val="A30134"/>
                </a:solidFill>
              </a:defRPr>
            </a:lvl2pPr>
            <a:lvl3pPr marL="914400" indent="0">
              <a:buNone/>
              <a:defRPr sz="1600">
                <a:solidFill>
                  <a:srgbClr val="A30134"/>
                </a:solidFill>
              </a:defRPr>
            </a:lvl3pPr>
            <a:lvl4pPr marL="1371600" indent="0">
              <a:buNone/>
              <a:defRPr sz="1600">
                <a:solidFill>
                  <a:srgbClr val="A30134"/>
                </a:solidFill>
              </a:defRPr>
            </a:lvl4pPr>
            <a:lvl5pPr marL="1828800" indent="0">
              <a:buNone/>
              <a:defRPr sz="1600">
                <a:solidFill>
                  <a:srgbClr val="A30134"/>
                </a:solidFill>
              </a:defRPr>
            </a:lvl5pPr>
          </a:lstStyle>
          <a:p>
            <a:pPr lvl="0"/>
            <a:r>
              <a:rPr lang="en-US" dirty="0"/>
              <a:t>Lorem Ipsum</a:t>
            </a:r>
          </a:p>
        </p:txBody>
      </p:sp>
      <p:sp>
        <p:nvSpPr>
          <p:cNvPr id="28" name="Text Placeholder 27">
            <a:extLst>
              <a:ext uri="{FF2B5EF4-FFF2-40B4-BE49-F238E27FC236}">
                <a16:creationId xmlns:a16="http://schemas.microsoft.com/office/drawing/2014/main" id="{C70561ED-191C-8490-695C-069E1FC44132}"/>
              </a:ext>
            </a:extLst>
          </p:cNvPr>
          <p:cNvSpPr>
            <a:spLocks noGrp="1"/>
          </p:cNvSpPr>
          <p:nvPr>
            <p:ph type="body" sz="quarter" idx="14" hasCustomPrompt="1"/>
          </p:nvPr>
        </p:nvSpPr>
        <p:spPr>
          <a:xfrm>
            <a:off x="815672" y="3035808"/>
            <a:ext cx="4157976" cy="2877270"/>
          </a:xfrm>
        </p:spPr>
        <p:txBody>
          <a:bodyPr/>
          <a:lstStyle/>
          <a:p>
            <a:pPr>
              <a:lnSpc>
                <a:spcPct val="175000"/>
              </a:lnSpc>
            </a:pPr>
            <a:r>
              <a:rPr lang="en-US" sz="1200" dirty="0">
                <a:solidFill>
                  <a:schemeClr val="tx1">
                    <a:lumMod val="50000"/>
                    <a:lumOff val="50000"/>
                  </a:schemeClr>
                </a:solidFill>
                <a:latin typeface="Poppins" pitchFamily="2" charset="77"/>
                <a:cs typeface="Poppins" pitchFamily="2" charset="77"/>
              </a:rPr>
              <a:t>Lorem ipsum dolor sit </a:t>
            </a:r>
            <a:r>
              <a:rPr lang="en-US" sz="1200" dirty="0" err="1">
                <a:solidFill>
                  <a:schemeClr val="tx1">
                    <a:lumMod val="50000"/>
                    <a:lumOff val="50000"/>
                  </a:schemeClr>
                </a:solidFill>
                <a:latin typeface="Poppins" pitchFamily="2" charset="77"/>
                <a:cs typeface="Poppins" pitchFamily="2" charset="77"/>
              </a:rPr>
              <a:t>amet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consectetur</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adipiscing</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elit</a:t>
            </a:r>
            <a:r>
              <a:rPr lang="en-US" sz="1200" dirty="0">
                <a:solidFill>
                  <a:schemeClr val="tx1">
                    <a:lumMod val="50000"/>
                    <a:lumOff val="50000"/>
                  </a:schemeClr>
                </a:solidFill>
                <a:latin typeface="Poppins" pitchFamily="2" charset="77"/>
                <a:cs typeface="Poppins" pitchFamily="2" charset="77"/>
              </a:rPr>
              <a:t>, sed do </a:t>
            </a:r>
            <a:r>
              <a:rPr lang="en-US" sz="1200" dirty="0" err="1">
                <a:solidFill>
                  <a:schemeClr val="tx1">
                    <a:lumMod val="50000"/>
                    <a:lumOff val="50000"/>
                  </a:schemeClr>
                </a:solidFill>
                <a:latin typeface="Poppins" pitchFamily="2" charset="77"/>
                <a:cs typeface="Poppins" pitchFamily="2" charset="77"/>
              </a:rPr>
              <a:t>eiusmod</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tempor</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incididunt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ut</a:t>
            </a:r>
            <a:r>
              <a:rPr lang="en-US" sz="1200" dirty="0">
                <a:solidFill>
                  <a:schemeClr val="tx1">
                    <a:lumMod val="50000"/>
                    <a:lumOff val="50000"/>
                  </a:schemeClr>
                </a:solidFill>
                <a:latin typeface="Poppins" pitchFamily="2" charset="77"/>
                <a:cs typeface="Poppins" pitchFamily="2" charset="77"/>
              </a:rPr>
              <a:t> labore et dolore magna </a:t>
            </a:r>
            <a:r>
              <a:rPr lang="en-US" sz="1200" dirty="0" err="1">
                <a:solidFill>
                  <a:schemeClr val="tx1">
                    <a:lumMod val="50000"/>
                    <a:lumOff val="50000"/>
                  </a:schemeClr>
                </a:solidFill>
                <a:latin typeface="Poppins" pitchFamily="2" charset="77"/>
                <a:cs typeface="Poppins" pitchFamily="2" charset="77"/>
              </a:rPr>
              <a:t>aliqua</a:t>
            </a:r>
            <a:r>
              <a:rPr lang="en-US" sz="1200" dirty="0">
                <a:solidFill>
                  <a:schemeClr val="tx1">
                    <a:lumMod val="50000"/>
                    <a:lumOff val="50000"/>
                  </a:schemeClr>
                </a:solidFill>
                <a:latin typeface="Poppins" pitchFamily="2" charset="77"/>
                <a:cs typeface="Poppins" pitchFamily="2" charset="77"/>
              </a:rPr>
              <a:t>. Ut </a:t>
            </a:r>
            <a:r>
              <a:rPr lang="en-US" sz="1200" dirty="0" err="1">
                <a:solidFill>
                  <a:schemeClr val="tx1">
                    <a:lumMod val="50000"/>
                    <a:lumOff val="50000"/>
                  </a:schemeClr>
                </a:solidFill>
                <a:latin typeface="Poppins" pitchFamily="2" charset="77"/>
                <a:cs typeface="Poppins" pitchFamily="2" charset="77"/>
              </a:rPr>
              <a:t>enim</a:t>
            </a:r>
            <a:r>
              <a:rPr lang="en-US" sz="1200" dirty="0">
                <a:solidFill>
                  <a:schemeClr val="tx1">
                    <a:lumMod val="50000"/>
                    <a:lumOff val="50000"/>
                  </a:schemeClr>
                </a:solidFill>
                <a:latin typeface="Poppins" pitchFamily="2" charset="77"/>
                <a:cs typeface="Poppins" pitchFamily="2" charset="77"/>
              </a:rPr>
              <a:t> ad minim </a:t>
            </a:r>
            <a:r>
              <a:rPr lang="en-US" sz="1200" dirty="0" err="1">
                <a:solidFill>
                  <a:schemeClr val="tx1">
                    <a:lumMod val="50000"/>
                    <a:lumOff val="50000"/>
                  </a:schemeClr>
                </a:solidFill>
                <a:latin typeface="Poppins" pitchFamily="2" charset="77"/>
                <a:cs typeface="Poppins" pitchFamily="2" charset="77"/>
              </a:rPr>
              <a:t>veniam</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quis</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nostrud</a:t>
            </a:r>
            <a:r>
              <a:rPr lang="en-US" sz="1200" dirty="0">
                <a:solidFill>
                  <a:schemeClr val="tx1">
                    <a:lumMod val="50000"/>
                    <a:lumOff val="50000"/>
                  </a:schemeClr>
                </a:solidFill>
                <a:latin typeface="Poppins" pitchFamily="2" charset="77"/>
                <a:cs typeface="Poppins" pitchFamily="2" charset="77"/>
              </a:rPr>
              <a:t> exercitation </a:t>
            </a:r>
            <a:r>
              <a:rPr lang="en-US" sz="1200" dirty="0" err="1">
                <a:solidFill>
                  <a:schemeClr val="tx1">
                    <a:lumMod val="50000"/>
                    <a:lumOff val="50000"/>
                  </a:schemeClr>
                </a:solidFill>
                <a:latin typeface="Poppins" pitchFamily="2" charset="77"/>
                <a:cs typeface="Poppins" pitchFamily="2" charset="77"/>
              </a:rPr>
              <a:t>ullamco</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laboris</a:t>
            </a:r>
            <a:r>
              <a:rPr lang="en-US" sz="1200" dirty="0">
                <a:solidFill>
                  <a:schemeClr val="tx1">
                    <a:lumMod val="50000"/>
                    <a:lumOff val="50000"/>
                  </a:schemeClr>
                </a:solidFill>
                <a:latin typeface="Poppins" pitchFamily="2" charset="77"/>
                <a:cs typeface="Poppins" pitchFamily="2" charset="77"/>
              </a:rPr>
              <a:t> nisi </a:t>
            </a:r>
            <a:r>
              <a:rPr lang="en-US" sz="1200" dirty="0" err="1">
                <a:solidFill>
                  <a:schemeClr val="tx1">
                    <a:lumMod val="50000"/>
                    <a:lumOff val="50000"/>
                  </a:schemeClr>
                </a:solidFill>
                <a:latin typeface="Poppins" pitchFamily="2" charset="77"/>
                <a:cs typeface="Poppins" pitchFamily="2" charset="77"/>
              </a:rPr>
              <a:t>ut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aliquip</a:t>
            </a:r>
            <a:r>
              <a:rPr lang="en-US" sz="1200" dirty="0">
                <a:solidFill>
                  <a:schemeClr val="tx1">
                    <a:lumMod val="50000"/>
                    <a:lumOff val="50000"/>
                  </a:schemeClr>
                </a:solidFill>
                <a:latin typeface="Poppins" pitchFamily="2" charset="77"/>
                <a:cs typeface="Poppins" pitchFamily="2" charset="77"/>
              </a:rPr>
              <a:t> ex </a:t>
            </a:r>
            <a:r>
              <a:rPr lang="en-US" sz="1200" dirty="0" err="1">
                <a:solidFill>
                  <a:schemeClr val="tx1">
                    <a:lumMod val="50000"/>
                    <a:lumOff val="50000"/>
                  </a:schemeClr>
                </a:solidFill>
                <a:latin typeface="Poppins" pitchFamily="2" charset="77"/>
                <a:cs typeface="Poppins" pitchFamily="2" charset="77"/>
              </a:rPr>
              <a:t>ea</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commodo</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consequat</a:t>
            </a:r>
            <a:r>
              <a:rPr lang="en-US" sz="1200" dirty="0">
                <a:solidFill>
                  <a:schemeClr val="tx1">
                    <a:lumMod val="50000"/>
                    <a:lumOff val="50000"/>
                  </a:schemeClr>
                </a:solidFill>
                <a:latin typeface="Poppins" pitchFamily="2" charset="77"/>
                <a:cs typeface="Poppins" pitchFamily="2" charset="77"/>
              </a:rPr>
              <a:t>. Duis </a:t>
            </a:r>
            <a:r>
              <a:rPr lang="en-US" sz="1200" dirty="0" err="1">
                <a:solidFill>
                  <a:schemeClr val="tx1">
                    <a:lumMod val="50000"/>
                    <a:lumOff val="50000"/>
                  </a:schemeClr>
                </a:solidFill>
                <a:latin typeface="Poppins" pitchFamily="2" charset="77"/>
                <a:cs typeface="Poppins" pitchFamily="2" charset="77"/>
              </a:rPr>
              <a:t>aute</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irure</a:t>
            </a:r>
            <a:r>
              <a:rPr lang="en-US" sz="1200" dirty="0">
                <a:solidFill>
                  <a:schemeClr val="tx1">
                    <a:lumMod val="50000"/>
                    <a:lumOff val="50000"/>
                  </a:schemeClr>
                </a:solidFill>
                <a:latin typeface="Poppins" pitchFamily="2" charset="77"/>
                <a:cs typeface="Poppins" pitchFamily="2" charset="77"/>
              </a:rPr>
              <a:t> dolor in </a:t>
            </a:r>
            <a:r>
              <a:rPr lang="en-US" sz="1200" dirty="0" err="1">
                <a:solidFill>
                  <a:schemeClr val="tx1">
                    <a:lumMod val="50000"/>
                    <a:lumOff val="50000"/>
                  </a:schemeClr>
                </a:solidFill>
                <a:latin typeface="Poppins" pitchFamily="2" charset="77"/>
                <a:cs typeface="Poppins" pitchFamily="2" charset="77"/>
              </a:rPr>
              <a:t>reprehenderit</a:t>
            </a:r>
            <a:r>
              <a:rPr lang="en-US" sz="1200" dirty="0">
                <a:solidFill>
                  <a:schemeClr val="tx1">
                    <a:lumMod val="50000"/>
                    <a:lumOff val="50000"/>
                  </a:schemeClr>
                </a:solidFill>
                <a:latin typeface="Poppins" pitchFamily="2" charset="77"/>
                <a:cs typeface="Poppins" pitchFamily="2" charset="77"/>
              </a:rPr>
              <a:t> in </a:t>
            </a:r>
            <a:r>
              <a:rPr lang="en-US" sz="1200" dirty="0" err="1">
                <a:solidFill>
                  <a:schemeClr val="tx1">
                    <a:lumMod val="50000"/>
                    <a:lumOff val="50000"/>
                  </a:schemeClr>
                </a:solidFill>
                <a:latin typeface="Poppins" pitchFamily="2" charset="77"/>
                <a:cs typeface="Poppins" pitchFamily="2" charset="77"/>
              </a:rPr>
              <a:t>voluptate</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velit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esse</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cillum</a:t>
            </a:r>
            <a:r>
              <a:rPr lang="en-US" sz="1200" dirty="0">
                <a:solidFill>
                  <a:schemeClr val="tx1">
                    <a:lumMod val="50000"/>
                    <a:lumOff val="50000"/>
                  </a:schemeClr>
                </a:solidFill>
                <a:latin typeface="Poppins" pitchFamily="2" charset="77"/>
                <a:cs typeface="Poppins" pitchFamily="2" charset="77"/>
              </a:rPr>
              <a:t> dolore </a:t>
            </a:r>
            <a:r>
              <a:rPr lang="en-US" sz="1200" dirty="0" err="1">
                <a:solidFill>
                  <a:schemeClr val="tx1">
                    <a:lumMod val="50000"/>
                    <a:lumOff val="50000"/>
                  </a:schemeClr>
                </a:solidFill>
                <a:latin typeface="Poppins" pitchFamily="2" charset="77"/>
                <a:cs typeface="Poppins" pitchFamily="2" charset="77"/>
              </a:rPr>
              <a:t>eu</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fugiat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nulla</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pariatur</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Excepteur</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sint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occaecat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cupidatat</a:t>
            </a:r>
            <a:r>
              <a:rPr lang="en-US" sz="1200" dirty="0">
                <a:solidFill>
                  <a:schemeClr val="tx1">
                    <a:lumMod val="50000"/>
                    <a:lumOff val="50000"/>
                  </a:schemeClr>
                </a:solidFill>
                <a:latin typeface="Poppins" pitchFamily="2" charset="77"/>
                <a:cs typeface="Poppins" pitchFamily="2" charset="77"/>
              </a:rPr>
              <a:t> non </a:t>
            </a:r>
            <a:r>
              <a:rPr lang="en-US" sz="1200" dirty="0" err="1">
                <a:solidFill>
                  <a:schemeClr val="tx1">
                    <a:lumMod val="50000"/>
                    <a:lumOff val="50000"/>
                  </a:schemeClr>
                </a:solidFill>
                <a:latin typeface="Poppins" pitchFamily="2" charset="77"/>
                <a:cs typeface="Poppins" pitchFamily="2" charset="77"/>
              </a:rPr>
              <a:t>proident</a:t>
            </a:r>
            <a:r>
              <a:rPr lang="en-US" sz="1200" dirty="0">
                <a:solidFill>
                  <a:schemeClr val="tx1">
                    <a:lumMod val="50000"/>
                    <a:lumOff val="50000"/>
                  </a:schemeClr>
                </a:solidFill>
                <a:latin typeface="Poppins" pitchFamily="2" charset="77"/>
                <a:cs typeface="Poppins" pitchFamily="2" charset="77"/>
              </a:rPr>
              <a:t>, sunt in culpa qui </a:t>
            </a:r>
            <a:r>
              <a:rPr lang="en-US" sz="1200" dirty="0" err="1">
                <a:solidFill>
                  <a:schemeClr val="tx1">
                    <a:lumMod val="50000"/>
                    <a:lumOff val="50000"/>
                  </a:schemeClr>
                </a:solidFill>
                <a:latin typeface="Poppins" pitchFamily="2" charset="77"/>
                <a:cs typeface="Poppins" pitchFamily="2" charset="77"/>
              </a:rPr>
              <a:t>officia</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deserunt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mollit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anim</a:t>
            </a:r>
            <a:r>
              <a:rPr lang="en-US" sz="1200" dirty="0">
                <a:solidFill>
                  <a:schemeClr val="tx1">
                    <a:lumMod val="50000"/>
                    <a:lumOff val="50000"/>
                  </a:schemeClr>
                </a:solidFill>
                <a:latin typeface="Poppins" pitchFamily="2" charset="77"/>
                <a:cs typeface="Poppins" pitchFamily="2" charset="77"/>
              </a:rPr>
              <a:t> id </a:t>
            </a:r>
            <a:r>
              <a:rPr lang="en-US" sz="1200" dirty="0" err="1">
                <a:solidFill>
                  <a:schemeClr val="tx1">
                    <a:lumMod val="50000"/>
                    <a:lumOff val="50000"/>
                  </a:schemeClr>
                </a:solidFill>
                <a:latin typeface="Poppins" pitchFamily="2" charset="77"/>
                <a:cs typeface="Poppins" pitchFamily="2" charset="77"/>
              </a:rPr>
              <a:t>est</a:t>
            </a:r>
            <a:r>
              <a:rPr lang="en-US" sz="1200" dirty="0">
                <a:solidFill>
                  <a:schemeClr val="tx1">
                    <a:lumMod val="50000"/>
                    <a:lumOff val="50000"/>
                  </a:schemeClr>
                </a:solidFill>
                <a:latin typeface="Poppins" pitchFamily="2" charset="77"/>
                <a:cs typeface="Poppins" pitchFamily="2" charset="77"/>
              </a:rPr>
              <a:t> </a:t>
            </a:r>
            <a:r>
              <a:rPr lang="en-US" sz="1200" dirty="0" err="1">
                <a:solidFill>
                  <a:schemeClr val="tx1">
                    <a:lumMod val="50000"/>
                    <a:lumOff val="50000"/>
                  </a:schemeClr>
                </a:solidFill>
                <a:latin typeface="Poppins" pitchFamily="2" charset="77"/>
                <a:cs typeface="Poppins" pitchFamily="2" charset="77"/>
              </a:rPr>
              <a:t>laborum</a:t>
            </a:r>
            <a:r>
              <a:rPr lang="en-US" sz="1200" dirty="0">
                <a:solidFill>
                  <a:schemeClr val="tx1">
                    <a:lumMod val="50000"/>
                    <a:lumOff val="50000"/>
                  </a:schemeClr>
                </a:solidFill>
                <a:latin typeface="Poppins" pitchFamily="2" charset="77"/>
                <a:cs typeface="Poppins" pitchFamily="2" charset="77"/>
              </a:rPr>
              <a:t>.</a:t>
            </a:r>
          </a:p>
        </p:txBody>
      </p:sp>
    </p:spTree>
    <p:extLst>
      <p:ext uri="{BB962C8B-B14F-4D97-AF65-F5344CB8AC3E}">
        <p14:creationId xmlns:p14="http://schemas.microsoft.com/office/powerpoint/2010/main" val="689466675"/>
      </p:ext>
    </p:extLst>
  </p:cSld>
  <p:clrMapOvr>
    <a:masterClrMapping/>
  </p:clrMapOvr>
</p:sldLayout>
</file>

<file path=ppt/slideLayouts/slideLayout5.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Title/2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EAA3F-C8AC-CBCA-4A60-CE800F594694}"/>
              </a:ext>
            </a:extLst>
          </p:cNvPr>
          <p:cNvSpPr>
            <a:spLocks noGrp="1"/>
          </p:cNvSpPr>
          <p:nvPr>
            <p:ph type="title" hasCustomPrompt="1"/>
          </p:nvPr>
        </p:nvSpPr>
        <p:spPr>
          <a:xfrm>
            <a:off x="987552" y="4788453"/>
            <a:ext cx="6940296" cy="1325563"/>
          </a:xfrm>
        </p:spPr>
        <p:txBody>
          <a:bodyPr>
            <a:normAutofit/>
          </a:bodyPr>
          <a:lstStyle>
            <a:lvl1pPr>
              <a:defRPr sz="4000"/>
            </a:lvl1pPr>
          </a:lstStyle>
          <a:p>
            <a:r>
              <a:rPr lang="en-US" dirty="0"/>
              <a:t>Lorem ipsum dolor sit </a:t>
            </a:r>
            <a:r>
              <a:rPr lang="en-US" dirty="0" err="1"/>
              <a:t>amet</a:t>
            </a:r>
            <a:r>
              <a:rPr lang="en-US" dirty="0"/>
              <a:t> </a:t>
            </a:r>
            <a:r>
              <a:rPr lang="en-US" dirty="0" err="1"/>
              <a:t>consectetur</a:t>
            </a:r>
            <a:r>
              <a:rPr lang="en-US" dirty="0"/>
              <a:t>.</a:t>
            </a:r>
          </a:p>
        </p:txBody>
      </p:sp>
      <p:sp>
        <p:nvSpPr>
          <p:cNvPr id="8" name="Rectangle 7">
            <a:extLst>
              <a:ext uri="{FF2B5EF4-FFF2-40B4-BE49-F238E27FC236}">
                <a16:creationId xmlns:a16="http://schemas.microsoft.com/office/drawing/2014/main" id="{001A9FCF-AAB5-2D17-A1F7-15077B2D4C32}"/>
              </a:ext>
            </a:extLst>
          </p:cNvPr>
          <p:cNvSpPr/>
          <p:nvPr userDrawn="1"/>
        </p:nvSpPr>
        <p:spPr>
          <a:xfrm>
            <a:off x="0" y="0"/>
            <a:ext cx="3466742" cy="3947116"/>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D5A6AE1F-E644-1915-5CC7-32ED3F08BC10}"/>
              </a:ext>
            </a:extLst>
          </p:cNvPr>
          <p:cNvSpPr/>
          <p:nvPr userDrawn="1"/>
        </p:nvSpPr>
        <p:spPr>
          <a:xfrm>
            <a:off x="9131180" y="0"/>
            <a:ext cx="3060819" cy="6858000"/>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2">
            <a:extLst>
              <a:ext uri="{FF2B5EF4-FFF2-40B4-BE49-F238E27FC236}">
                <a16:creationId xmlns:a16="http://schemas.microsoft.com/office/drawing/2014/main" id="{C7E76771-5678-6041-9C54-59B54AC1E301}"/>
              </a:ext>
            </a:extLst>
          </p:cNvPr>
          <p:cNvSpPr>
            <a:spLocks noGrp="1"/>
          </p:cNvSpPr>
          <p:nvPr>
            <p:ph type="pic" idx="10"/>
          </p:nvPr>
        </p:nvSpPr>
        <p:spPr>
          <a:xfrm>
            <a:off x="9131180" y="0"/>
            <a:ext cx="3060819" cy="6857999"/>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8" name="Picture Placeholder 2">
            <a:extLst>
              <a:ext uri="{FF2B5EF4-FFF2-40B4-BE49-F238E27FC236}">
                <a16:creationId xmlns:a16="http://schemas.microsoft.com/office/drawing/2014/main" id="{2AABFDBC-BEA1-1856-F759-E79ECD87271A}"/>
              </a:ext>
            </a:extLst>
          </p:cNvPr>
          <p:cNvSpPr>
            <a:spLocks noGrp="1"/>
          </p:cNvSpPr>
          <p:nvPr>
            <p:ph type="pic" idx="1"/>
          </p:nvPr>
        </p:nvSpPr>
        <p:spPr>
          <a:xfrm>
            <a:off x="0" y="1"/>
            <a:ext cx="3466742" cy="3947115"/>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7" name="Rectangle 6">
            <a:extLst>
              <a:ext uri="{FF2B5EF4-FFF2-40B4-BE49-F238E27FC236}">
                <a16:creationId xmlns:a16="http://schemas.microsoft.com/office/drawing/2014/main" id="{CF8C97EA-D384-416B-7027-0893B3E51746}"/>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00">
            <a:extLst>
              <a:ext uri="{FF2B5EF4-FFF2-40B4-BE49-F238E27FC236}">
                <a16:creationId xmlns:a16="http://schemas.microsoft.com/office/drawing/2014/main" id="{AC931EC8-7F3D-812F-7F68-1A29EE3723ED}"/>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Tree>
    <p:extLst>
      <p:ext uri="{BB962C8B-B14F-4D97-AF65-F5344CB8AC3E}">
        <p14:creationId xmlns:p14="http://schemas.microsoft.com/office/powerpoint/2010/main" val="189008879"/>
      </p:ext>
    </p:extLst>
  </p:cSld>
  <p:clrMapOvr>
    <a:masterClrMapping/>
  </p:clrMapOvr>
</p:sldLayout>
</file>

<file path=ppt/slideLayouts/slideLayout6.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2 Pics Lef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F8C97EA-D384-416B-7027-0893B3E51746}"/>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00">
            <a:extLst>
              <a:ext uri="{FF2B5EF4-FFF2-40B4-BE49-F238E27FC236}">
                <a16:creationId xmlns:a16="http://schemas.microsoft.com/office/drawing/2014/main" id="{AC931EC8-7F3D-812F-7F68-1A29EE3723ED}"/>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
        <p:nvSpPr>
          <p:cNvPr id="2" name="Rectangle 1">
            <a:extLst>
              <a:ext uri="{FF2B5EF4-FFF2-40B4-BE49-F238E27FC236}">
                <a16:creationId xmlns:a16="http://schemas.microsoft.com/office/drawing/2014/main" id="{7F2E082F-D741-AB61-E924-7101FED52DCA}"/>
              </a:ext>
            </a:extLst>
          </p:cNvPr>
          <p:cNvSpPr/>
          <p:nvPr userDrawn="1"/>
        </p:nvSpPr>
        <p:spPr>
          <a:xfrm>
            <a:off x="363196" y="345970"/>
            <a:ext cx="3099273" cy="2926080"/>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194CA7E-A9F3-F7B0-2ACE-026EC8DC548E}"/>
              </a:ext>
            </a:extLst>
          </p:cNvPr>
          <p:cNvSpPr/>
          <p:nvPr userDrawn="1"/>
        </p:nvSpPr>
        <p:spPr>
          <a:xfrm>
            <a:off x="363195" y="3276136"/>
            <a:ext cx="3099273" cy="96140"/>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11ECED-4F57-A5E0-0474-5681B96EAA12}"/>
              </a:ext>
            </a:extLst>
          </p:cNvPr>
          <p:cNvSpPr/>
          <p:nvPr userDrawn="1"/>
        </p:nvSpPr>
        <p:spPr>
          <a:xfrm>
            <a:off x="363196" y="3485727"/>
            <a:ext cx="3099273" cy="2926080"/>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0E8B8A0-6B3D-412D-A3EB-907F2FC91DC3}"/>
              </a:ext>
            </a:extLst>
          </p:cNvPr>
          <p:cNvSpPr/>
          <p:nvPr userDrawn="1"/>
        </p:nvSpPr>
        <p:spPr>
          <a:xfrm>
            <a:off x="363195" y="6415890"/>
            <a:ext cx="3099273" cy="96140"/>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icture Placeholder 2">
            <a:extLst>
              <a:ext uri="{FF2B5EF4-FFF2-40B4-BE49-F238E27FC236}">
                <a16:creationId xmlns:a16="http://schemas.microsoft.com/office/drawing/2014/main" id="{2AABFDBC-BEA1-1856-F759-E79ECD87271A}"/>
              </a:ext>
            </a:extLst>
          </p:cNvPr>
          <p:cNvSpPr>
            <a:spLocks noGrp="1"/>
          </p:cNvSpPr>
          <p:nvPr>
            <p:ph type="pic" idx="1"/>
          </p:nvPr>
        </p:nvSpPr>
        <p:spPr>
          <a:xfrm>
            <a:off x="363195" y="341884"/>
            <a:ext cx="3085433" cy="2926080"/>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9" name="Picture Placeholder 2">
            <a:extLst>
              <a:ext uri="{FF2B5EF4-FFF2-40B4-BE49-F238E27FC236}">
                <a16:creationId xmlns:a16="http://schemas.microsoft.com/office/drawing/2014/main" id="{C7E76771-5678-6041-9C54-59B54AC1E301}"/>
              </a:ext>
            </a:extLst>
          </p:cNvPr>
          <p:cNvSpPr>
            <a:spLocks noGrp="1"/>
          </p:cNvSpPr>
          <p:nvPr>
            <p:ph type="pic" idx="10"/>
          </p:nvPr>
        </p:nvSpPr>
        <p:spPr>
          <a:xfrm>
            <a:off x="349293" y="3485725"/>
            <a:ext cx="3099273" cy="2926081"/>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2872271322"/>
      </p:ext>
    </p:extLst>
  </p:cSld>
  <p:clrMapOvr>
    <a:masterClrMapping/>
  </p:clrMapOvr>
</p:sldLayout>
</file>

<file path=ppt/slideLayouts/slideLayout7.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2 Pics Left - Full">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5940C23-34B3-05D1-441D-6FE28EA8F15D}"/>
              </a:ext>
            </a:extLst>
          </p:cNvPr>
          <p:cNvSpPr/>
          <p:nvPr userDrawn="1"/>
        </p:nvSpPr>
        <p:spPr>
          <a:xfrm>
            <a:off x="1" y="3474720"/>
            <a:ext cx="4671701" cy="3383280"/>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4717B09-DFA2-B777-A971-7D9A7C235218}"/>
              </a:ext>
            </a:extLst>
          </p:cNvPr>
          <p:cNvSpPr/>
          <p:nvPr userDrawn="1"/>
        </p:nvSpPr>
        <p:spPr>
          <a:xfrm>
            <a:off x="0" y="0"/>
            <a:ext cx="4671701" cy="3383280"/>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F8C97EA-D384-416B-7027-0893B3E51746}"/>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00">
            <a:extLst>
              <a:ext uri="{FF2B5EF4-FFF2-40B4-BE49-F238E27FC236}">
                <a16:creationId xmlns:a16="http://schemas.microsoft.com/office/drawing/2014/main" id="{AC931EC8-7F3D-812F-7F68-1A29EE3723ED}"/>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
        <p:nvSpPr>
          <p:cNvPr id="18" name="Picture Placeholder 2">
            <a:extLst>
              <a:ext uri="{FF2B5EF4-FFF2-40B4-BE49-F238E27FC236}">
                <a16:creationId xmlns:a16="http://schemas.microsoft.com/office/drawing/2014/main" id="{2AABFDBC-BEA1-1856-F759-E79ECD87271A}"/>
              </a:ext>
            </a:extLst>
          </p:cNvPr>
          <p:cNvSpPr>
            <a:spLocks noGrp="1"/>
          </p:cNvSpPr>
          <p:nvPr>
            <p:ph type="pic" idx="1"/>
          </p:nvPr>
        </p:nvSpPr>
        <p:spPr>
          <a:xfrm>
            <a:off x="1" y="-5148"/>
            <a:ext cx="4671700" cy="3388428"/>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9" name="Picture Placeholder 2">
            <a:extLst>
              <a:ext uri="{FF2B5EF4-FFF2-40B4-BE49-F238E27FC236}">
                <a16:creationId xmlns:a16="http://schemas.microsoft.com/office/drawing/2014/main" id="{C7E76771-5678-6041-9C54-59B54AC1E301}"/>
              </a:ext>
            </a:extLst>
          </p:cNvPr>
          <p:cNvSpPr>
            <a:spLocks noGrp="1"/>
          </p:cNvSpPr>
          <p:nvPr>
            <p:ph type="pic" idx="10"/>
          </p:nvPr>
        </p:nvSpPr>
        <p:spPr>
          <a:xfrm>
            <a:off x="1" y="3485726"/>
            <a:ext cx="4671700" cy="3367126"/>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1012457655"/>
      </p:ext>
    </p:extLst>
  </p:cSld>
  <p:clrMapOvr>
    <a:masterClrMapping/>
  </p:clrMapOvr>
</p:sldLayout>
</file>

<file path=ppt/slideLayouts/slideLayout8.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3 Pic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24D716-556D-FC9B-93DD-5EB65E413BF6}"/>
              </a:ext>
            </a:extLst>
          </p:cNvPr>
          <p:cNvSpPr/>
          <p:nvPr userDrawn="1"/>
        </p:nvSpPr>
        <p:spPr>
          <a:xfrm>
            <a:off x="8340693" y="948013"/>
            <a:ext cx="2642075" cy="2725059"/>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1B0B1342-8A50-B106-DC9B-5CC8D03DFB98}"/>
              </a:ext>
            </a:extLst>
          </p:cNvPr>
          <p:cNvSpPr/>
          <p:nvPr userDrawn="1"/>
        </p:nvSpPr>
        <p:spPr>
          <a:xfrm>
            <a:off x="0" y="6702037"/>
            <a:ext cx="12191999" cy="168779"/>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0F356B64-0479-7EE9-924D-531CC85574CD}"/>
              </a:ext>
            </a:extLst>
          </p:cNvPr>
          <p:cNvSpPr/>
          <p:nvPr userDrawn="1"/>
        </p:nvSpPr>
        <p:spPr>
          <a:xfrm>
            <a:off x="4774961" y="966724"/>
            <a:ext cx="2642075" cy="2725059"/>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F889F58-CF28-18EE-6B9A-85C1B6635926}"/>
              </a:ext>
            </a:extLst>
          </p:cNvPr>
          <p:cNvSpPr/>
          <p:nvPr userDrawn="1"/>
        </p:nvSpPr>
        <p:spPr>
          <a:xfrm>
            <a:off x="1226322" y="966724"/>
            <a:ext cx="2642075" cy="2725059"/>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F8C97EA-D384-416B-7027-0893B3E51746}"/>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00">
            <a:extLst>
              <a:ext uri="{FF2B5EF4-FFF2-40B4-BE49-F238E27FC236}">
                <a16:creationId xmlns:a16="http://schemas.microsoft.com/office/drawing/2014/main" id="{AC931EC8-7F3D-812F-7F68-1A29EE3723ED}"/>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
        <p:nvSpPr>
          <p:cNvPr id="18" name="Picture Placeholder 2">
            <a:extLst>
              <a:ext uri="{FF2B5EF4-FFF2-40B4-BE49-F238E27FC236}">
                <a16:creationId xmlns:a16="http://schemas.microsoft.com/office/drawing/2014/main" id="{2AABFDBC-BEA1-1856-F759-E79ECD87271A}"/>
              </a:ext>
            </a:extLst>
          </p:cNvPr>
          <p:cNvSpPr>
            <a:spLocks noGrp="1"/>
          </p:cNvSpPr>
          <p:nvPr>
            <p:ph type="pic" idx="1"/>
          </p:nvPr>
        </p:nvSpPr>
        <p:spPr>
          <a:xfrm>
            <a:off x="1226321" y="966724"/>
            <a:ext cx="2642075" cy="2706348"/>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9" name="Picture Placeholder 2">
            <a:extLst>
              <a:ext uri="{FF2B5EF4-FFF2-40B4-BE49-F238E27FC236}">
                <a16:creationId xmlns:a16="http://schemas.microsoft.com/office/drawing/2014/main" id="{C7E76771-5678-6041-9C54-59B54AC1E301}"/>
              </a:ext>
            </a:extLst>
          </p:cNvPr>
          <p:cNvSpPr>
            <a:spLocks noGrp="1"/>
          </p:cNvSpPr>
          <p:nvPr>
            <p:ph type="pic" idx="10"/>
          </p:nvPr>
        </p:nvSpPr>
        <p:spPr>
          <a:xfrm>
            <a:off x="4774961" y="966724"/>
            <a:ext cx="2642075" cy="2706348"/>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9" name="Oval 8">
            <a:extLst>
              <a:ext uri="{FF2B5EF4-FFF2-40B4-BE49-F238E27FC236}">
                <a16:creationId xmlns:a16="http://schemas.microsoft.com/office/drawing/2014/main" id="{8540BE69-117A-69AA-EBC4-D953DCE9FB68}"/>
              </a:ext>
            </a:extLst>
          </p:cNvPr>
          <p:cNvSpPr/>
          <p:nvPr userDrawn="1"/>
        </p:nvSpPr>
        <p:spPr>
          <a:xfrm>
            <a:off x="2209800" y="3329460"/>
            <a:ext cx="687224" cy="687224"/>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Poppins" pitchFamily="2" charset="77"/>
              <a:cs typeface="Poppins" pitchFamily="2" charset="77"/>
            </a:endParaRPr>
          </a:p>
        </p:txBody>
      </p:sp>
      <p:sp>
        <p:nvSpPr>
          <p:cNvPr id="10" name="Oval 9">
            <a:extLst>
              <a:ext uri="{FF2B5EF4-FFF2-40B4-BE49-F238E27FC236}">
                <a16:creationId xmlns:a16="http://schemas.microsoft.com/office/drawing/2014/main" id="{2D4E4C05-105C-6338-8182-0FA7A6B3483D}"/>
              </a:ext>
            </a:extLst>
          </p:cNvPr>
          <p:cNvSpPr/>
          <p:nvPr userDrawn="1"/>
        </p:nvSpPr>
        <p:spPr>
          <a:xfrm>
            <a:off x="5752386" y="3317112"/>
            <a:ext cx="687224" cy="687224"/>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Poppins" pitchFamily="2" charset="77"/>
              <a:cs typeface="Poppins" pitchFamily="2" charset="77"/>
            </a:endParaRPr>
          </a:p>
        </p:txBody>
      </p:sp>
      <p:sp>
        <p:nvSpPr>
          <p:cNvPr id="14" name="Picture Placeholder 2">
            <a:extLst>
              <a:ext uri="{FF2B5EF4-FFF2-40B4-BE49-F238E27FC236}">
                <a16:creationId xmlns:a16="http://schemas.microsoft.com/office/drawing/2014/main" id="{CAF5D6CC-74C8-1DE1-6DFA-0B6A44217049}"/>
              </a:ext>
            </a:extLst>
          </p:cNvPr>
          <p:cNvSpPr>
            <a:spLocks noGrp="1"/>
          </p:cNvSpPr>
          <p:nvPr>
            <p:ph type="pic" idx="13"/>
          </p:nvPr>
        </p:nvSpPr>
        <p:spPr>
          <a:xfrm>
            <a:off x="8340692" y="961181"/>
            <a:ext cx="2642075" cy="2706348"/>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Oval 10">
            <a:extLst>
              <a:ext uri="{FF2B5EF4-FFF2-40B4-BE49-F238E27FC236}">
                <a16:creationId xmlns:a16="http://schemas.microsoft.com/office/drawing/2014/main" id="{B47B0D4F-D498-7BC8-658F-EF3BCD33F206}"/>
              </a:ext>
            </a:extLst>
          </p:cNvPr>
          <p:cNvSpPr/>
          <p:nvPr userDrawn="1"/>
        </p:nvSpPr>
        <p:spPr>
          <a:xfrm>
            <a:off x="9318118" y="3323917"/>
            <a:ext cx="687224" cy="687224"/>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Poppins" pitchFamily="2" charset="77"/>
              <a:cs typeface="Poppins" pitchFamily="2" charset="77"/>
            </a:endParaRPr>
          </a:p>
        </p:txBody>
      </p:sp>
    </p:spTree>
    <p:extLst>
      <p:ext uri="{BB962C8B-B14F-4D97-AF65-F5344CB8AC3E}">
        <p14:creationId xmlns:p14="http://schemas.microsoft.com/office/powerpoint/2010/main" val="143186543"/>
      </p:ext>
    </p:extLst>
  </p:cSld>
  <p:clrMapOvr>
    <a:masterClrMapping/>
  </p:clrMapOvr>
</p:sldLayout>
</file>

<file path=ppt/slideLayouts/slideLayout9.xml><?xml version="1.0" encoding="utf-8"?>
<p:sldLayout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reserve="1" userDrawn="1">
  <p:cSld name="4 Pics Lef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6C54C80-0347-40EF-9879-0DD6EF23178B}"/>
              </a:ext>
            </a:extLst>
          </p:cNvPr>
          <p:cNvSpPr/>
          <p:nvPr userDrawn="1"/>
        </p:nvSpPr>
        <p:spPr>
          <a:xfrm>
            <a:off x="0" y="3474720"/>
            <a:ext cx="2315909" cy="3383280"/>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4C0A32C-D181-3FA5-4A99-4D016580C000}"/>
              </a:ext>
            </a:extLst>
          </p:cNvPr>
          <p:cNvSpPr/>
          <p:nvPr userDrawn="1"/>
        </p:nvSpPr>
        <p:spPr>
          <a:xfrm>
            <a:off x="-1" y="0"/>
            <a:ext cx="2315909" cy="3383280"/>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E099FA79-00EB-125D-13BF-557BFC458FD2}"/>
              </a:ext>
            </a:extLst>
          </p:cNvPr>
          <p:cNvSpPr/>
          <p:nvPr userDrawn="1"/>
        </p:nvSpPr>
        <p:spPr>
          <a:xfrm>
            <a:off x="2399944" y="3474720"/>
            <a:ext cx="2315909" cy="3383280"/>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6628C66-DBD3-9DF6-69B4-EC5C7341A18C}"/>
              </a:ext>
            </a:extLst>
          </p:cNvPr>
          <p:cNvSpPr/>
          <p:nvPr userDrawn="1"/>
        </p:nvSpPr>
        <p:spPr>
          <a:xfrm>
            <a:off x="2399943" y="0"/>
            <a:ext cx="2315909" cy="3383280"/>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F8C97EA-D384-416B-7027-0893B3E51746}"/>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100">
            <a:extLst>
              <a:ext uri="{FF2B5EF4-FFF2-40B4-BE49-F238E27FC236}">
                <a16:creationId xmlns:a16="http://schemas.microsoft.com/office/drawing/2014/main" id="{AC931EC8-7F3D-812F-7F68-1A29EE3723ED}"/>
              </a:ext>
            </a:extLst>
          </p:cNvPr>
          <p:cNvSpPr>
            <a:spLocks noGrp="1"/>
          </p:cNvSpPr>
          <p:nvPr>
            <p:ph type="body" sz="quarter" idx="12" hasCustomPrompt="1"/>
          </p:nvPr>
        </p:nvSpPr>
        <p:spPr>
          <a:xfrm>
            <a:off x="11488738" y="58189"/>
            <a:ext cx="506527" cy="629032"/>
          </a:xfrm>
        </p:spPr>
        <p:txBody>
          <a:bodyPr lIns="0" tIns="0" rIns="0" bIns="0" anchor="ctr">
            <a:noAutofit/>
          </a:bodyPr>
          <a:lstStyle>
            <a:lvl1pPr marL="0" indent="0" algn="r">
              <a:lnSpc>
                <a:spcPct val="100000"/>
              </a:lnSpc>
              <a:buNone/>
              <a:defRPr sz="2000">
                <a:solidFill>
                  <a:schemeClr val="bg1"/>
                </a:solidFill>
              </a:defRPr>
            </a:lvl1pPr>
            <a:lvl2pPr marL="457200" indent="0" algn="r">
              <a:buNone/>
              <a:defRPr sz="2000">
                <a:solidFill>
                  <a:schemeClr val="bg1"/>
                </a:solidFill>
              </a:defRPr>
            </a:lvl2pPr>
            <a:lvl3pPr marL="914400" indent="0" algn="r">
              <a:buNone/>
              <a:defRPr sz="2000">
                <a:solidFill>
                  <a:schemeClr val="bg1"/>
                </a:solidFill>
              </a:defRPr>
            </a:lvl3pPr>
            <a:lvl4pPr marL="1371600" indent="0" algn="r">
              <a:buNone/>
              <a:defRPr sz="2000">
                <a:solidFill>
                  <a:schemeClr val="bg1"/>
                </a:solidFill>
              </a:defRPr>
            </a:lvl4pPr>
            <a:lvl5pPr marL="1828800" indent="0" algn="r">
              <a:buNone/>
              <a:defRPr sz="2000">
                <a:solidFill>
                  <a:schemeClr val="bg1"/>
                </a:solidFill>
              </a:defRPr>
            </a:lvl5pPr>
          </a:lstStyle>
          <a:p>
            <a:pPr lvl="0"/>
            <a:r>
              <a:rPr lang="en-US" dirty="0"/>
              <a:t>00</a:t>
            </a:r>
          </a:p>
        </p:txBody>
      </p:sp>
      <p:sp>
        <p:nvSpPr>
          <p:cNvPr id="18" name="Picture Placeholder 2">
            <a:extLst>
              <a:ext uri="{FF2B5EF4-FFF2-40B4-BE49-F238E27FC236}">
                <a16:creationId xmlns:a16="http://schemas.microsoft.com/office/drawing/2014/main" id="{2AABFDBC-BEA1-1856-F759-E79ECD87271A}"/>
              </a:ext>
            </a:extLst>
          </p:cNvPr>
          <p:cNvSpPr>
            <a:spLocks noGrp="1"/>
          </p:cNvSpPr>
          <p:nvPr>
            <p:ph type="pic" idx="1"/>
          </p:nvPr>
        </p:nvSpPr>
        <p:spPr>
          <a:xfrm>
            <a:off x="-1" y="5148"/>
            <a:ext cx="2315909" cy="3372984"/>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9" name="Picture Placeholder 2">
            <a:extLst>
              <a:ext uri="{FF2B5EF4-FFF2-40B4-BE49-F238E27FC236}">
                <a16:creationId xmlns:a16="http://schemas.microsoft.com/office/drawing/2014/main" id="{C7E76771-5678-6041-9C54-59B54AC1E301}"/>
              </a:ext>
            </a:extLst>
          </p:cNvPr>
          <p:cNvSpPr>
            <a:spLocks noGrp="1"/>
          </p:cNvSpPr>
          <p:nvPr>
            <p:ph type="pic" idx="10"/>
          </p:nvPr>
        </p:nvSpPr>
        <p:spPr>
          <a:xfrm>
            <a:off x="-1" y="3479868"/>
            <a:ext cx="2315909" cy="3372984"/>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9" name="Picture Placeholder 2">
            <a:extLst>
              <a:ext uri="{FF2B5EF4-FFF2-40B4-BE49-F238E27FC236}">
                <a16:creationId xmlns:a16="http://schemas.microsoft.com/office/drawing/2014/main" id="{53FD87B1-22BC-E03B-802A-4D02A2CBF5E2}"/>
              </a:ext>
            </a:extLst>
          </p:cNvPr>
          <p:cNvSpPr>
            <a:spLocks noGrp="1"/>
          </p:cNvSpPr>
          <p:nvPr>
            <p:ph type="pic" idx="13"/>
          </p:nvPr>
        </p:nvSpPr>
        <p:spPr>
          <a:xfrm>
            <a:off x="2399942" y="0"/>
            <a:ext cx="2329811" cy="3383280"/>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0" name="Picture Placeholder 2">
            <a:extLst>
              <a:ext uri="{FF2B5EF4-FFF2-40B4-BE49-F238E27FC236}">
                <a16:creationId xmlns:a16="http://schemas.microsoft.com/office/drawing/2014/main" id="{15748AE2-4C1D-8FF3-398B-0BE9108EBFFE}"/>
              </a:ext>
            </a:extLst>
          </p:cNvPr>
          <p:cNvSpPr>
            <a:spLocks noGrp="1"/>
          </p:cNvSpPr>
          <p:nvPr>
            <p:ph type="pic" idx="14"/>
          </p:nvPr>
        </p:nvSpPr>
        <p:spPr>
          <a:xfrm>
            <a:off x="2399942" y="3485726"/>
            <a:ext cx="2315909" cy="3383280"/>
          </a:xfrm>
        </p:spPr>
        <p:txBody>
          <a:bodyPr anchor="ctr">
            <a:normAutofit/>
          </a:bodyPr>
          <a:lstStyle>
            <a:lvl1pPr marL="0" indent="0" algn="ctr">
              <a:lnSpc>
                <a:spcPct val="100000"/>
              </a:lnSpc>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extLst>
      <p:ext uri="{BB962C8B-B14F-4D97-AF65-F5344CB8AC3E}">
        <p14:creationId xmlns:p14="http://schemas.microsoft.com/office/powerpoint/2010/main" val="233449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F0CA4A-C77E-4D1F-FB40-7AE40679E4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a:extLst>
              <a:ext uri="{FF2B5EF4-FFF2-40B4-BE49-F238E27FC236}">
                <a16:creationId xmlns:a16="http://schemas.microsoft.com/office/drawing/2014/main" id="{A0235AC6-9C4E-C4FA-67E9-62FC56ABFAC5}"/>
              </a:ext>
            </a:extLst>
          </p:cNvPr>
          <p:cNvSpPr/>
          <p:nvPr userDrawn="1"/>
        </p:nvSpPr>
        <p:spPr>
          <a:xfrm>
            <a:off x="11502639" y="0"/>
            <a:ext cx="689360" cy="687222"/>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Placeholder 5">
            <a:extLst>
              <a:ext uri="{FF2B5EF4-FFF2-40B4-BE49-F238E27FC236}">
                <a16:creationId xmlns:a16="http://schemas.microsoft.com/office/drawing/2014/main" id="{8E8879E1-CAF8-A5CC-270F-CBFE3BD8A4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303587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55" r:id="rId12"/>
    <p:sldLayoutId id="2147483670" r:id="rId13"/>
    <p:sldLayoutId id="2147483671" r:id="rId14"/>
    <p:sldLayoutId id="2147483672" r:id="rId15"/>
    <p:sldLayoutId id="2147483666" r:id="rId16"/>
  </p:sldLayoutIdLst>
  <p:txStyles>
    <p:titleStyle>
      <a:lvl1pPr algn="l" defTabSz="914400" rtl="0" eaLnBrk="1" latinLnBrk="0" hangingPunct="1">
        <a:lnSpc>
          <a:spcPct val="90000"/>
        </a:lnSpc>
        <a:spcBef>
          <a:spcPct val="0"/>
        </a:spcBef>
        <a:buNone/>
        <a:defRPr sz="2800" b="1" i="0" kern="1200">
          <a:solidFill>
            <a:schemeClr val="tx1"/>
          </a:solidFill>
          <a:latin typeface="Rajdhani Semibold" panose="02000000000000000000" pitchFamily="2" charset="77"/>
          <a:ea typeface="+mj-ea"/>
          <a:cs typeface="Rajdhani Semibold" panose="02000000000000000000" pitchFamily="2" charset="77"/>
        </a:defRPr>
      </a:lvl1pPr>
    </p:titleStyle>
    <p:bodyStyle>
      <a:lvl1pPr marL="0" indent="0" algn="l" defTabSz="914400" rtl="0" eaLnBrk="1" latinLnBrk="0" hangingPunct="1">
        <a:lnSpc>
          <a:spcPct val="175000"/>
        </a:lnSpc>
        <a:spcBef>
          <a:spcPts val="1000"/>
        </a:spcBef>
        <a:buFont typeface="Arial" panose="020B0604020202020204" pitchFamily="34" charset="0"/>
        <a:buNone/>
        <a:defRPr sz="1200" kern="1200">
          <a:solidFill>
            <a:schemeClr val="tx1">
              <a:lumMod val="50000"/>
              <a:lumOff val="50000"/>
            </a:schemeClr>
          </a:solidFill>
          <a:latin typeface="Poppins" pitchFamily="2" charset="77"/>
          <a:ea typeface="Roboto Slab" pitchFamily="2" charset="0"/>
          <a:cs typeface="Poppins" pitchFamily="2" charset="77"/>
        </a:defRPr>
      </a:lvl1pPr>
      <a:lvl2pPr marL="457200" indent="0" algn="l" defTabSz="914400" rtl="0" eaLnBrk="1" latinLnBrk="0" hangingPunct="1">
        <a:lnSpc>
          <a:spcPct val="175000"/>
        </a:lnSpc>
        <a:spcBef>
          <a:spcPts val="500"/>
        </a:spcBef>
        <a:buFont typeface="Arial" panose="020B0604020202020204" pitchFamily="34" charset="0"/>
        <a:buNone/>
        <a:defRPr sz="1200" kern="1200">
          <a:solidFill>
            <a:schemeClr val="tx1">
              <a:lumMod val="50000"/>
              <a:lumOff val="50000"/>
            </a:schemeClr>
          </a:solidFill>
          <a:latin typeface="Poppins" pitchFamily="2" charset="77"/>
          <a:ea typeface="Roboto Slab" pitchFamily="2" charset="0"/>
          <a:cs typeface="Poppins" pitchFamily="2" charset="77"/>
        </a:defRPr>
      </a:lvl2pPr>
      <a:lvl3pPr marL="914400" indent="0" algn="l" defTabSz="914400" rtl="0" eaLnBrk="1" latinLnBrk="0" hangingPunct="1">
        <a:lnSpc>
          <a:spcPct val="175000"/>
        </a:lnSpc>
        <a:spcBef>
          <a:spcPts val="500"/>
        </a:spcBef>
        <a:buFont typeface="Arial" panose="020B0604020202020204" pitchFamily="34" charset="0"/>
        <a:buNone/>
        <a:defRPr sz="1200" kern="1200">
          <a:solidFill>
            <a:schemeClr val="tx1">
              <a:lumMod val="50000"/>
              <a:lumOff val="50000"/>
            </a:schemeClr>
          </a:solidFill>
          <a:latin typeface="Poppins" pitchFamily="2" charset="77"/>
          <a:ea typeface="Roboto Slab" pitchFamily="2" charset="0"/>
          <a:cs typeface="Poppins" pitchFamily="2" charset="77"/>
        </a:defRPr>
      </a:lvl3pPr>
      <a:lvl4pPr marL="1371600" indent="0" algn="l" defTabSz="914400" rtl="0" eaLnBrk="1" latinLnBrk="0" hangingPunct="1">
        <a:lnSpc>
          <a:spcPct val="175000"/>
        </a:lnSpc>
        <a:spcBef>
          <a:spcPts val="500"/>
        </a:spcBef>
        <a:buFont typeface="Arial" panose="020B0604020202020204" pitchFamily="34" charset="0"/>
        <a:buNone/>
        <a:defRPr sz="1200" kern="1200">
          <a:solidFill>
            <a:schemeClr val="tx1">
              <a:lumMod val="50000"/>
              <a:lumOff val="50000"/>
            </a:schemeClr>
          </a:solidFill>
          <a:latin typeface="Poppins" pitchFamily="2" charset="77"/>
          <a:ea typeface="Roboto Slab" pitchFamily="2" charset="0"/>
          <a:cs typeface="Poppins" pitchFamily="2" charset="77"/>
        </a:defRPr>
      </a:lvl4pPr>
      <a:lvl5pPr marL="1828800" indent="0" algn="l" defTabSz="914400" rtl="0" eaLnBrk="1" latinLnBrk="0" hangingPunct="1">
        <a:lnSpc>
          <a:spcPct val="175000"/>
        </a:lnSpc>
        <a:spcBef>
          <a:spcPts val="500"/>
        </a:spcBef>
        <a:buFont typeface="Arial" panose="020B0604020202020204" pitchFamily="34" charset="0"/>
        <a:buNone/>
        <a:defRPr sz="1200" kern="1200">
          <a:solidFill>
            <a:schemeClr val="tx1">
              <a:lumMod val="50000"/>
              <a:lumOff val="50000"/>
            </a:schemeClr>
          </a:solidFill>
          <a:latin typeface="Poppins" pitchFamily="2" charset="77"/>
          <a:ea typeface="Roboto Slab" pitchFamily="2" charset="0"/>
          <a:cs typeface="Poppins" pitchFamily="2" charset="77"/>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a:extLst>
              <a:ext uri="{FF2B5EF4-FFF2-40B4-BE49-F238E27FC236}">
                <a16:creationId xmlns:a16="http://schemas.microsoft.com/office/drawing/2014/main" id="{709B1C9C-4597-2338-580C-BD8AA7931E39}"/>
              </a:ext>
            </a:extLst>
          </p:cNvPr>
          <p:cNvSpPr>
            <a:spLocks noGrp="1"/>
          </p:cNvSpPr>
          <p:nvPr>
            <p:ph type="ctrTitle"/>
          </p:nvPr>
        </p:nvSpPr>
        <p:spPr>
          <a:xfrm>
            <a:off x="2815390" y="3284244"/>
            <a:ext cx="6561214" cy="1785105"/>
          </a:xfrm>
        </p:spPr>
        <p:txBody>
          <a:bodyPr/>
          <a:lstStyle/>
          <a:p>
            <a:r>
              <a:rPr lang="en-US" dirty="0"/>
              <a:t>Talent and the IT Department of the Future </a:t>
            </a:r>
          </a:p>
        </p:txBody>
      </p:sp>
      <p:sp>
        <p:nvSpPr>
          <p:cNvPr id="3" name="Subtitle 2" descr="" title="">
            <a:extLst>
              <a:ext uri="{FF2B5EF4-FFF2-40B4-BE49-F238E27FC236}">
                <a16:creationId xmlns:a16="http://schemas.microsoft.com/office/drawing/2014/main" id="{E91D39D5-62F3-49AE-97D3-A698E19AB883}"/>
              </a:ext>
            </a:extLst>
          </p:cNvPr>
          <p:cNvSpPr>
            <a:spLocks noGrp="1"/>
          </p:cNvSpPr>
          <p:nvPr>
            <p:ph type="subTitle" idx="1"/>
          </p:nvPr>
        </p:nvSpPr>
        <p:spPr>
          <a:xfrm>
            <a:off x="1878291" y="2486239"/>
            <a:ext cx="8435411" cy="714644"/>
          </a:xfrm>
        </p:spPr>
        <p:txBody>
          <a:bodyPr/>
          <a:lstStyle/>
          <a:p>
            <a:r>
              <a:rPr lang="en-US" dirty="0"/>
              <a:t>G200 Session 3:</a:t>
            </a:r>
          </a:p>
        </p:txBody>
      </p:sp>
    </p:spTree>
    <p:extLst>
      <p:ext uri="{BB962C8B-B14F-4D97-AF65-F5344CB8AC3E}">
        <p14:creationId xmlns:p14="http://schemas.microsoft.com/office/powerpoint/2010/main" val="3869711976"/>
      </p:ext>
    </p:extLst>
  </p:cSld>
  <p:clrMapOvr>
    <a:masterClrMapping/>
  </p:clrMapOvr>
</p:sld>
</file>

<file path=ppt/slides/slide10.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ext Placeholder 1" descr="" title="">
            <a:extLst>
              <a:ext uri="{FF2B5EF4-FFF2-40B4-BE49-F238E27FC236}">
                <a16:creationId xmlns:a16="http://schemas.microsoft.com/office/drawing/2014/main" id="{AD8802CE-16A4-5212-73FC-78A0D07670E3}"/>
              </a:ext>
            </a:extLst>
          </p:cNvPr>
          <p:cNvSpPr>
            <a:spLocks noGrp="1"/>
          </p:cNvSpPr>
          <p:nvPr>
            <p:ph type="body" sz="quarter" idx="4294967295"/>
          </p:nvPr>
        </p:nvSpPr>
        <p:spPr>
          <a:xfrm>
            <a:off x="987552" y="4788453"/>
            <a:ext cx="6940296" cy="1305455"/>
          </a:xfrm>
        </p:spPr>
        <p:txBody>
          <a:bodyPr>
            <a:noAutofit/>
          </a:bodyPr>
          <a:lstStyle/>
          <a:p>
            <a:pPr>
              <a:lnSpc>
                <a:spcPct val="90000"/>
              </a:lnSpc>
            </a:pPr>
            <a:r>
              <a:rPr lang="en-US" sz="4400" b="1" dirty="0">
                <a:solidFill>
                  <a:schemeClr val="tx1"/>
                </a:solidFill>
                <a:latin typeface="Rajdhani Semibold" panose="02000000000000000000" pitchFamily="2" charset="77"/>
                <a:cs typeface="Rajdhani Semibold" panose="02000000000000000000" pitchFamily="2" charset="77"/>
              </a:rPr>
              <a:t>Lorem ipsum dolor sit </a:t>
            </a:r>
            <a:r>
              <a:rPr lang="en-US" sz="4400" b="1" dirty="0" err="1">
                <a:solidFill>
                  <a:schemeClr val="tx1"/>
                </a:solidFill>
                <a:latin typeface="Rajdhani Semibold" panose="02000000000000000000" pitchFamily="2" charset="77"/>
                <a:cs typeface="Rajdhani Semibold" panose="02000000000000000000" pitchFamily="2" charset="77"/>
              </a:rPr>
              <a:t>amet</a:t>
            </a:r>
            <a:r>
              <a:rPr lang="en-US" sz="4400" b="1" dirty="0">
                <a:solidFill>
                  <a:schemeClr val="tx1"/>
                </a:solidFill>
                <a:latin typeface="Rajdhani Semibold" panose="02000000000000000000" pitchFamily="2" charset="77"/>
                <a:cs typeface="Rajdhani Semibold" panose="02000000000000000000" pitchFamily="2" charset="77"/>
              </a:rPr>
              <a:t> </a:t>
            </a:r>
            <a:r>
              <a:rPr lang="en-US" sz="4400" b="1" dirty="0" err="1">
                <a:solidFill>
                  <a:schemeClr val="tx1"/>
                </a:solidFill>
                <a:latin typeface="Rajdhani Semibold" panose="02000000000000000000" pitchFamily="2" charset="77"/>
                <a:cs typeface="Rajdhani Semibold" panose="02000000000000000000" pitchFamily="2" charset="77"/>
              </a:rPr>
              <a:t>consectetur</a:t>
            </a:r>
            <a:r>
              <a:rPr lang="en-US" sz="4400" b="1" dirty="0">
                <a:solidFill>
                  <a:schemeClr val="tx1"/>
                </a:solidFill>
                <a:latin typeface="Rajdhani Semibold" panose="02000000000000000000" pitchFamily="2" charset="77"/>
                <a:cs typeface="Rajdhani Semibold" panose="02000000000000000000" pitchFamily="2" charset="77"/>
              </a:rPr>
              <a:t>.</a:t>
            </a:r>
          </a:p>
        </p:txBody>
      </p:sp>
      <p:sp>
        <p:nvSpPr>
          <p:cNvPr id="3" name="Picture Placeholder 2" descr="" title="">
            <a:extLst>
              <a:ext uri="{FF2B5EF4-FFF2-40B4-BE49-F238E27FC236}">
                <a16:creationId xmlns:a16="http://schemas.microsoft.com/office/drawing/2014/main" id="{BE9A2774-0D26-61B9-BC99-FB96220E3BD6}"/>
              </a:ext>
            </a:extLst>
          </p:cNvPr>
          <p:cNvSpPr>
            <a:spLocks noGrp="1"/>
          </p:cNvSpPr>
          <p:nvPr>
            <p:ph type="pic" idx="10"/>
          </p:nvPr>
        </p:nvSpPr>
        <p:spPr/>
        <p:txBody>
          <a:bodyPr/>
          <a:lstStyle/>
          <a:p>
            <a:endParaRPr lang="en-US"/>
          </a:p>
        </p:txBody>
      </p:sp>
      <p:sp>
        <p:nvSpPr>
          <p:cNvPr id="4" name="Picture Placeholder 3" descr="" title="">
            <a:extLst>
              <a:ext uri="{FF2B5EF4-FFF2-40B4-BE49-F238E27FC236}">
                <a16:creationId xmlns:a16="http://schemas.microsoft.com/office/drawing/2014/main" id="{46051CD4-A0A1-34B7-3F7E-5F2442EBF137}"/>
              </a:ext>
            </a:extLst>
          </p:cNvPr>
          <p:cNvSpPr>
            <a:spLocks noGrp="1"/>
          </p:cNvSpPr>
          <p:nvPr>
            <p:ph type="pic" idx="1"/>
          </p:nvPr>
        </p:nvSpPr>
        <p:spPr/>
        <p:txBody>
          <a:bodyPr/>
          <a:lstStyle/>
          <a:p>
            <a:endParaRPr lang="en-US" dirty="0"/>
          </a:p>
        </p:txBody>
      </p:sp>
      <p:sp>
        <p:nvSpPr>
          <p:cNvPr id="5" name="Text Placeholder 4" descr="" title="">
            <a:extLst>
              <a:ext uri="{FF2B5EF4-FFF2-40B4-BE49-F238E27FC236}">
                <a16:creationId xmlns:a16="http://schemas.microsoft.com/office/drawing/2014/main" id="{8E76037C-1B9A-7C3A-AEE8-3C161687591E}"/>
              </a:ext>
            </a:extLst>
          </p:cNvPr>
          <p:cNvSpPr>
            <a:spLocks noGrp="1"/>
          </p:cNvSpPr>
          <p:nvPr>
            <p:ph type="body" sz="quarter" idx="12"/>
          </p:nvPr>
        </p:nvSpPr>
        <p:spPr/>
        <p:txBody>
          <a:bodyPr/>
          <a:lstStyle/>
          <a:p>
            <a:r>
              <a:rPr lang="en-US" dirty="0"/>
              <a:t>05</a:t>
            </a:r>
          </a:p>
        </p:txBody>
      </p:sp>
      <p:sp>
        <p:nvSpPr>
          <p:cNvPr id="6" name="Rectangle 5" descr="" title="">
            <a:extLst>
              <a:ext uri="{FF2B5EF4-FFF2-40B4-BE49-F238E27FC236}">
                <a16:creationId xmlns:a16="http://schemas.microsoft.com/office/drawing/2014/main" id="{2650ACD9-9D23-3172-BBED-4EF66DDC48DE}"/>
              </a:ext>
            </a:extLst>
          </p:cNvPr>
          <p:cNvSpPr/>
          <p:nvPr/>
        </p:nvSpPr>
        <p:spPr>
          <a:xfrm>
            <a:off x="9131179" y="6004170"/>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descr="" title="">
            <a:extLst>
              <a:ext uri="{FF2B5EF4-FFF2-40B4-BE49-F238E27FC236}">
                <a16:creationId xmlns:a16="http://schemas.microsoft.com/office/drawing/2014/main" id="{0E75EF43-999C-81B1-DF98-73A49E93AF1C}"/>
              </a:ext>
            </a:extLst>
          </p:cNvPr>
          <p:cNvSpPr txBox="1"/>
          <p:nvPr/>
        </p:nvSpPr>
        <p:spPr>
          <a:xfrm>
            <a:off x="9199545" y="6053012"/>
            <a:ext cx="1468899" cy="292388"/>
          </a:xfrm>
          <a:prstGeom prst="rect">
            <a:avLst/>
          </a:prstGeom>
          <a:noFill/>
        </p:spPr>
        <p:txBody>
          <a:bodyPr wrap="square" rtlCol="0">
            <a:spAutoFit/>
          </a:bodyPr>
          <a:lstStyle/>
          <a:p>
            <a:r>
              <a:rPr lang="en-US" sz="1300" dirty="0">
                <a:solidFill>
                  <a:schemeClr val="bg1"/>
                </a:solidFill>
                <a:latin typeface="Rajdhani Semibold" panose="02000000000000000000" pitchFamily="2" charset="77"/>
                <a:cs typeface="Rajdhani Semibold" panose="02000000000000000000" pitchFamily="2" charset="77"/>
              </a:rPr>
              <a:t>Lorem ipsum</a:t>
            </a:r>
          </a:p>
        </p:txBody>
      </p:sp>
      <p:sp>
        <p:nvSpPr>
          <p:cNvPr id="8" name="TextBox 7" descr="" title="">
            <a:extLst>
              <a:ext uri="{FF2B5EF4-FFF2-40B4-BE49-F238E27FC236}">
                <a16:creationId xmlns:a16="http://schemas.microsoft.com/office/drawing/2014/main" id="{8AC11343-4F15-E86B-A141-9F8220617359}"/>
              </a:ext>
            </a:extLst>
          </p:cNvPr>
          <p:cNvSpPr txBox="1"/>
          <p:nvPr/>
        </p:nvSpPr>
        <p:spPr>
          <a:xfrm>
            <a:off x="4017012" y="1011427"/>
            <a:ext cx="4157976" cy="2618858"/>
          </a:xfrm>
          <a:prstGeom prst="rect">
            <a:avLst/>
          </a:prstGeom>
          <a:noFill/>
        </p:spPr>
        <p:txBody>
          <a:bodyPr wrap="square" rtlCol="0">
            <a:spAutoFit/>
          </a:bodyPr>
          <a:lstStyle/>
          <a:p>
            <a:pPr marL="0" marR="0">
              <a:lnSpc>
                <a:spcPct val="115000"/>
              </a:lnSpc>
              <a:spcBef>
                <a:spcPts val="0"/>
              </a:spcBef>
              <a:spcAft>
                <a:spcPts val="800"/>
              </a:spcAft>
            </a:pPr>
            <a:r>
              <a:rPr lang="en-US" sz="2400"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What do you envision the IT department of a high-performing law firm or legal team looking like in 2030? How do we start building toward that now?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9" name="TextBox 8" descr="" title="">
            <a:extLst>
              <a:ext uri="{FF2B5EF4-FFF2-40B4-BE49-F238E27FC236}">
                <a16:creationId xmlns:a16="http://schemas.microsoft.com/office/drawing/2014/main" id="{55AE9D84-B187-E184-278D-FB3C6BDD4A36}"/>
              </a:ext>
            </a:extLst>
          </p:cNvPr>
          <p:cNvSpPr txBox="1"/>
          <p:nvPr/>
        </p:nvSpPr>
        <p:spPr>
          <a:xfrm>
            <a:off x="4017012" y="533333"/>
            <a:ext cx="4157976" cy="461665"/>
          </a:xfrm>
          <a:prstGeom prst="rect">
            <a:avLst/>
          </a:prstGeom>
          <a:noFill/>
        </p:spPr>
        <p:txBody>
          <a:bodyPr wrap="square" rtlCol="0">
            <a:spAutoFit/>
          </a:bodyPr>
          <a:lstStyle/>
          <a:p>
            <a:r>
              <a:rPr lang="en-US" sz="2400" b="1" dirty="0">
                <a:solidFill>
                  <a:srgbClr val="A30134"/>
                </a:solidFill>
                <a:latin typeface="Rajdhani Semibold" panose="02000000000000000000" pitchFamily="2" charset="77"/>
                <a:cs typeface="Rajdhani Semibold" panose="02000000000000000000" pitchFamily="2" charset="77"/>
              </a:rPr>
              <a:t>Looking towards 2030</a:t>
            </a:r>
          </a:p>
        </p:txBody>
      </p:sp>
      <p:sp>
        <p:nvSpPr>
          <p:cNvPr id="10" name="Rectangle 9" descr="" title="">
            <a:extLst>
              <a:ext uri="{FF2B5EF4-FFF2-40B4-BE49-F238E27FC236}">
                <a16:creationId xmlns:a16="http://schemas.microsoft.com/office/drawing/2014/main" id="{5501814D-7F86-6E5F-B9CF-0C1CCBED8E2F}"/>
              </a:ext>
            </a:extLst>
          </p:cNvPr>
          <p:cNvSpPr/>
          <p:nvPr/>
        </p:nvSpPr>
        <p:spPr>
          <a:xfrm>
            <a:off x="1786072" y="3257753"/>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descr="" title="">
            <a:extLst>
              <a:ext uri="{FF2B5EF4-FFF2-40B4-BE49-F238E27FC236}">
                <a16:creationId xmlns:a16="http://schemas.microsoft.com/office/drawing/2014/main" id="{0D667A38-6406-2942-7FF1-33553A9456FC}"/>
              </a:ext>
            </a:extLst>
          </p:cNvPr>
          <p:cNvSpPr txBox="1"/>
          <p:nvPr/>
        </p:nvSpPr>
        <p:spPr>
          <a:xfrm>
            <a:off x="1891955" y="3308328"/>
            <a:ext cx="1468899" cy="292388"/>
          </a:xfrm>
          <a:prstGeom prst="rect">
            <a:avLst/>
          </a:prstGeom>
          <a:noFill/>
        </p:spPr>
        <p:txBody>
          <a:bodyPr wrap="square" rtlCol="0">
            <a:spAutoFit/>
          </a:bodyPr>
          <a:lstStyle/>
          <a:p>
            <a:pPr algn="r"/>
            <a:r>
              <a:rPr lang="en-US" sz="1300" dirty="0">
                <a:solidFill>
                  <a:schemeClr val="bg1"/>
                </a:solidFill>
                <a:latin typeface="Rajdhani Semibold" panose="02000000000000000000" pitchFamily="2" charset="77"/>
                <a:cs typeface="Rajdhani Semibold" panose="02000000000000000000" pitchFamily="2" charset="77"/>
              </a:rPr>
              <a:t>Lorem ipsum</a:t>
            </a:r>
          </a:p>
        </p:txBody>
      </p:sp>
    </p:spTree>
    <p:extLst>
      <p:ext uri="{BB962C8B-B14F-4D97-AF65-F5344CB8AC3E}">
        <p14:creationId xmlns:p14="http://schemas.microsoft.com/office/powerpoint/2010/main" val="3302372088"/>
      </p:ext>
    </p:extLst>
  </p:cSld>
  <p:clrMapOvr>
    <a:masterClrMapping/>
  </p:clrMapOvr>
</p:sld>
</file>

<file path=ppt/slides/slide1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ext Placeholder 1" descr="" title="">
            <a:extLst>
              <a:ext uri="{FF2B5EF4-FFF2-40B4-BE49-F238E27FC236}">
                <a16:creationId xmlns:a16="http://schemas.microsoft.com/office/drawing/2014/main" id="{92E2E417-0981-7638-8B6B-777230670936}"/>
              </a:ext>
            </a:extLst>
          </p:cNvPr>
          <p:cNvSpPr>
            <a:spLocks noGrp="1"/>
          </p:cNvSpPr>
          <p:nvPr>
            <p:ph type="body" sz="quarter" idx="12"/>
          </p:nvPr>
        </p:nvSpPr>
        <p:spPr/>
        <p:txBody>
          <a:bodyPr/>
          <a:lstStyle/>
          <a:p>
            <a:r>
              <a:rPr lang="en-US" dirty="0"/>
              <a:t>12</a:t>
            </a:r>
          </a:p>
        </p:txBody>
      </p:sp>
      <p:sp>
        <p:nvSpPr>
          <p:cNvPr id="3" name="Picture Placeholder 2" descr="" title="">
            <a:extLst>
              <a:ext uri="{FF2B5EF4-FFF2-40B4-BE49-F238E27FC236}">
                <a16:creationId xmlns:a16="http://schemas.microsoft.com/office/drawing/2014/main" id="{227693B1-901F-782B-6044-1E1441A44D17}"/>
              </a:ext>
            </a:extLst>
          </p:cNvPr>
          <p:cNvSpPr>
            <a:spLocks noGrp="1"/>
          </p:cNvSpPr>
          <p:nvPr>
            <p:ph type="pic" idx="1"/>
          </p:nvPr>
        </p:nvSpPr>
        <p:spPr/>
        <p:txBody>
          <a:bodyPr/>
          <a:lstStyle/>
          <a:p>
            <a:endParaRPr lang="en-US"/>
          </a:p>
        </p:txBody>
      </p:sp>
      <p:sp>
        <p:nvSpPr>
          <p:cNvPr id="4" name="TextBox 3" descr="" title="">
            <a:extLst>
              <a:ext uri="{FF2B5EF4-FFF2-40B4-BE49-F238E27FC236}">
                <a16:creationId xmlns:a16="http://schemas.microsoft.com/office/drawing/2014/main" id="{3D79E261-0E4E-C2B3-1A7E-211294EA24D5}"/>
              </a:ext>
            </a:extLst>
          </p:cNvPr>
          <p:cNvSpPr txBox="1"/>
          <p:nvPr/>
        </p:nvSpPr>
        <p:spPr>
          <a:xfrm>
            <a:off x="811849" y="1396812"/>
            <a:ext cx="3713617" cy="991041"/>
          </a:xfrm>
          <a:prstGeom prst="rect">
            <a:avLst/>
          </a:prstGeom>
          <a:noFill/>
        </p:spPr>
        <p:txBody>
          <a:bodyPr wrap="square" rtlCol="0">
            <a:spAutoFit/>
          </a:bodyPr>
          <a:lstStyle/>
          <a:p>
            <a:pPr>
              <a:lnSpc>
                <a:spcPct val="90000"/>
              </a:lnSpc>
            </a:pPr>
            <a:r>
              <a:rPr lang="en-US" sz="3200" b="1" dirty="0">
                <a:latin typeface="Rajdhani Semibold" panose="02000000000000000000" pitchFamily="2" charset="77"/>
                <a:cs typeface="Rajdhani Semibold" panose="02000000000000000000" pitchFamily="2" charset="77"/>
              </a:rPr>
              <a:t>Lorem ipsum</a:t>
            </a:r>
          </a:p>
          <a:p>
            <a:pPr>
              <a:lnSpc>
                <a:spcPct val="90000"/>
              </a:lnSpc>
            </a:pPr>
            <a:r>
              <a:rPr lang="en-US" sz="3200" b="1" dirty="0">
                <a:latin typeface="Rajdhani Semibold" panose="02000000000000000000" pitchFamily="2" charset="77"/>
                <a:cs typeface="Rajdhani Semibold" panose="02000000000000000000" pitchFamily="2" charset="77"/>
              </a:rPr>
              <a:t>Dolor sit </a:t>
            </a:r>
            <a:r>
              <a:rPr lang="en-US" sz="3200" b="1" dirty="0" err="1">
                <a:latin typeface="Rajdhani Semibold" panose="02000000000000000000" pitchFamily="2" charset="77"/>
                <a:cs typeface="Rajdhani Semibold" panose="02000000000000000000" pitchFamily="2" charset="77"/>
              </a:rPr>
              <a:t>amet</a:t>
            </a:r>
            <a:r>
              <a:rPr lang="en-US" sz="3200" b="1" dirty="0">
                <a:latin typeface="Rajdhani Semibold" panose="02000000000000000000" pitchFamily="2" charset="77"/>
                <a:cs typeface="Rajdhani Semibold" panose="02000000000000000000" pitchFamily="2" charset="77"/>
              </a:rPr>
              <a:t>.</a:t>
            </a:r>
          </a:p>
        </p:txBody>
      </p:sp>
      <p:sp>
        <p:nvSpPr>
          <p:cNvPr id="5" name="TextBox 4" descr="" title="">
            <a:extLst>
              <a:ext uri="{FF2B5EF4-FFF2-40B4-BE49-F238E27FC236}">
                <a16:creationId xmlns:a16="http://schemas.microsoft.com/office/drawing/2014/main" id="{B9192757-2720-E167-EC9D-9E088BB08457}"/>
              </a:ext>
            </a:extLst>
          </p:cNvPr>
          <p:cNvSpPr txBox="1"/>
          <p:nvPr/>
        </p:nvSpPr>
        <p:spPr>
          <a:xfrm>
            <a:off x="828154" y="871405"/>
            <a:ext cx="3697312" cy="307777"/>
          </a:xfrm>
          <a:prstGeom prst="rect">
            <a:avLst/>
          </a:prstGeom>
          <a:noFill/>
        </p:spPr>
        <p:txBody>
          <a:bodyPr wrap="square" rtlCol="0">
            <a:spAutoFit/>
          </a:bodyPr>
          <a:lstStyle/>
          <a:p>
            <a:r>
              <a:rPr lang="en-US" sz="1400" b="1" dirty="0">
                <a:solidFill>
                  <a:srgbClr val="A30134"/>
                </a:solidFill>
                <a:latin typeface="Rajdhani Semibold" panose="02000000000000000000" pitchFamily="2" charset="77"/>
                <a:cs typeface="Rajdhani Semibold" panose="02000000000000000000" pitchFamily="2" charset="77"/>
              </a:rPr>
              <a:t>LOREM IPSUM</a:t>
            </a:r>
          </a:p>
        </p:txBody>
      </p:sp>
      <p:grpSp>
        <p:nvGrpSpPr>
          <p:cNvPr id="6" name="Group 5" descr="" title="">
            <a:extLst>
              <a:ext uri="{FF2B5EF4-FFF2-40B4-BE49-F238E27FC236}">
                <a16:creationId xmlns:a16="http://schemas.microsoft.com/office/drawing/2014/main" id="{843C5FC1-2C55-F076-EAF9-98FCC68DDE62}"/>
              </a:ext>
            </a:extLst>
          </p:cNvPr>
          <p:cNvGrpSpPr/>
          <p:nvPr/>
        </p:nvGrpSpPr>
        <p:grpSpPr>
          <a:xfrm>
            <a:off x="940972" y="2657229"/>
            <a:ext cx="3584494" cy="871392"/>
            <a:chOff x="5461698" y="2299931"/>
            <a:chExt cx="3584494" cy="871392"/>
          </a:xfrm>
        </p:grpSpPr>
        <p:sp>
          <p:nvSpPr>
            <p:cNvPr id="7" name="TextBox 6" descr="" title="">
              <a:extLst>
                <a:ext uri="{FF2B5EF4-FFF2-40B4-BE49-F238E27FC236}">
                  <a16:creationId xmlns:a16="http://schemas.microsoft.com/office/drawing/2014/main" id="{226EBCA0-A813-A66D-D769-DDE73AD80F54}"/>
                </a:ext>
              </a:extLst>
            </p:cNvPr>
            <p:cNvSpPr txBox="1"/>
            <p:nvPr/>
          </p:nvSpPr>
          <p:spPr>
            <a:xfrm>
              <a:off x="6289705" y="2299931"/>
              <a:ext cx="2756487" cy="871392"/>
            </a:xfrm>
            <a:prstGeom prst="rect">
              <a:avLst/>
            </a:prstGeom>
            <a:noFill/>
          </p:spPr>
          <p:txBody>
            <a:bodyPr wrap="square" rtlCol="0">
              <a:spAutoFit/>
            </a:bodyPr>
            <a:lstStyle/>
            <a:p>
              <a:pPr>
                <a:lnSpc>
                  <a:spcPct val="175000"/>
                </a:lnSpc>
              </a:pPr>
              <a:r>
                <a:rPr lang="en-US" sz="1000" dirty="0">
                  <a:solidFill>
                    <a:schemeClr val="tx1">
                      <a:lumMod val="50000"/>
                      <a:lumOff val="50000"/>
                    </a:schemeClr>
                  </a:solidFill>
                  <a:latin typeface="Poppins" pitchFamily="2" charset="77"/>
                  <a:cs typeface="Poppins" pitchFamily="2" charset="77"/>
                </a:rPr>
                <a:t>dolor sit </a:t>
              </a:r>
              <a:r>
                <a:rPr lang="en-US" sz="1000" dirty="0" err="1">
                  <a:solidFill>
                    <a:schemeClr val="tx1">
                      <a:lumMod val="50000"/>
                      <a:lumOff val="50000"/>
                    </a:schemeClr>
                  </a:solidFill>
                  <a:latin typeface="Poppins" pitchFamily="2" charset="77"/>
                  <a:cs typeface="Poppins" pitchFamily="2" charset="77"/>
                </a:rPr>
                <a:t>amet</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consectetur</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adipiscing</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elit</a:t>
              </a:r>
              <a:r>
                <a:rPr lang="en-US" sz="1000" dirty="0">
                  <a:solidFill>
                    <a:schemeClr val="tx1">
                      <a:lumMod val="50000"/>
                      <a:lumOff val="50000"/>
                    </a:schemeClr>
                  </a:solidFill>
                  <a:latin typeface="Poppins" pitchFamily="2" charset="77"/>
                  <a:cs typeface="Poppins" pitchFamily="2" charset="77"/>
                </a:rPr>
                <a:t>, sed do </a:t>
              </a:r>
              <a:r>
                <a:rPr lang="en-US" sz="1000" dirty="0" err="1">
                  <a:solidFill>
                    <a:schemeClr val="tx1">
                      <a:lumMod val="50000"/>
                      <a:lumOff val="50000"/>
                    </a:schemeClr>
                  </a:solidFill>
                  <a:latin typeface="Poppins" pitchFamily="2" charset="77"/>
                  <a:cs typeface="Poppins" pitchFamily="2" charset="77"/>
                </a:rPr>
                <a:t>eiusmod</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tempor</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incididunt</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ut</a:t>
              </a:r>
              <a:r>
                <a:rPr lang="en-US" sz="1000" dirty="0">
                  <a:solidFill>
                    <a:schemeClr val="tx1">
                      <a:lumMod val="50000"/>
                      <a:lumOff val="50000"/>
                    </a:schemeClr>
                  </a:solidFill>
                  <a:latin typeface="Poppins" pitchFamily="2" charset="77"/>
                  <a:cs typeface="Poppins" pitchFamily="2" charset="77"/>
                </a:rPr>
                <a:t> labore et dolore magna </a:t>
              </a:r>
              <a:r>
                <a:rPr lang="en-US" sz="1000" dirty="0" err="1">
                  <a:solidFill>
                    <a:schemeClr val="tx1">
                      <a:lumMod val="50000"/>
                      <a:lumOff val="50000"/>
                    </a:schemeClr>
                  </a:solidFill>
                  <a:latin typeface="Poppins" pitchFamily="2" charset="77"/>
                  <a:cs typeface="Poppins" pitchFamily="2" charset="77"/>
                </a:rPr>
                <a:t>aliqua</a:t>
              </a:r>
              <a:r>
                <a:rPr lang="en-US" sz="1000" dirty="0">
                  <a:solidFill>
                    <a:schemeClr val="tx1">
                      <a:lumMod val="50000"/>
                      <a:lumOff val="50000"/>
                    </a:schemeClr>
                  </a:solidFill>
                  <a:latin typeface="Poppins" pitchFamily="2" charset="77"/>
                  <a:cs typeface="Poppins" pitchFamily="2" charset="77"/>
                </a:rPr>
                <a:t>. </a:t>
              </a:r>
            </a:p>
          </p:txBody>
        </p:sp>
        <p:sp>
          <p:nvSpPr>
            <p:cNvPr id="8" name="Oval 7" descr="" title="">
              <a:extLst>
                <a:ext uri="{FF2B5EF4-FFF2-40B4-BE49-F238E27FC236}">
                  <a16:creationId xmlns:a16="http://schemas.microsoft.com/office/drawing/2014/main" id="{DC7A424B-66BE-EF78-22A0-57248A9AB049}"/>
                </a:ext>
              </a:extLst>
            </p:cNvPr>
            <p:cNvSpPr/>
            <p:nvPr/>
          </p:nvSpPr>
          <p:spPr>
            <a:xfrm>
              <a:off x="5461698" y="2491511"/>
              <a:ext cx="634302" cy="634302"/>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Poppins" pitchFamily="2" charset="77"/>
                  <a:cs typeface="Poppins" pitchFamily="2" charset="77"/>
                </a:rPr>
                <a:t>1</a:t>
              </a:r>
            </a:p>
          </p:txBody>
        </p:sp>
      </p:grpSp>
      <p:grpSp>
        <p:nvGrpSpPr>
          <p:cNvPr id="9" name="Group 8" descr="" title="">
            <a:extLst>
              <a:ext uri="{FF2B5EF4-FFF2-40B4-BE49-F238E27FC236}">
                <a16:creationId xmlns:a16="http://schemas.microsoft.com/office/drawing/2014/main" id="{A5FA96B5-EBC2-FC5C-A852-A5E790226E59}"/>
              </a:ext>
            </a:extLst>
          </p:cNvPr>
          <p:cNvGrpSpPr/>
          <p:nvPr/>
        </p:nvGrpSpPr>
        <p:grpSpPr>
          <a:xfrm>
            <a:off x="940972" y="3912036"/>
            <a:ext cx="3584494" cy="871392"/>
            <a:chOff x="5461698" y="2299931"/>
            <a:chExt cx="3584494" cy="871392"/>
          </a:xfrm>
        </p:grpSpPr>
        <p:sp>
          <p:nvSpPr>
            <p:cNvPr id="10" name="TextBox 9" descr="" title="">
              <a:extLst>
                <a:ext uri="{FF2B5EF4-FFF2-40B4-BE49-F238E27FC236}">
                  <a16:creationId xmlns:a16="http://schemas.microsoft.com/office/drawing/2014/main" id="{6B5F7398-C372-2AA8-175A-73512BA79A50}"/>
                </a:ext>
              </a:extLst>
            </p:cNvPr>
            <p:cNvSpPr txBox="1"/>
            <p:nvPr/>
          </p:nvSpPr>
          <p:spPr>
            <a:xfrm>
              <a:off x="6289705" y="2299931"/>
              <a:ext cx="2756487" cy="871392"/>
            </a:xfrm>
            <a:prstGeom prst="rect">
              <a:avLst/>
            </a:prstGeom>
            <a:noFill/>
          </p:spPr>
          <p:txBody>
            <a:bodyPr wrap="square" rtlCol="0">
              <a:spAutoFit/>
            </a:bodyPr>
            <a:lstStyle/>
            <a:p>
              <a:pPr>
                <a:lnSpc>
                  <a:spcPct val="175000"/>
                </a:lnSpc>
              </a:pPr>
              <a:r>
                <a:rPr lang="en-US" sz="1000" dirty="0">
                  <a:solidFill>
                    <a:schemeClr val="tx1">
                      <a:lumMod val="50000"/>
                      <a:lumOff val="50000"/>
                    </a:schemeClr>
                  </a:solidFill>
                  <a:latin typeface="Poppins" pitchFamily="2" charset="77"/>
                  <a:cs typeface="Poppins" pitchFamily="2" charset="77"/>
                </a:rPr>
                <a:t>dolor sit </a:t>
              </a:r>
              <a:r>
                <a:rPr lang="en-US" sz="1000" dirty="0" err="1">
                  <a:solidFill>
                    <a:schemeClr val="tx1">
                      <a:lumMod val="50000"/>
                      <a:lumOff val="50000"/>
                    </a:schemeClr>
                  </a:solidFill>
                  <a:latin typeface="Poppins" pitchFamily="2" charset="77"/>
                  <a:cs typeface="Poppins" pitchFamily="2" charset="77"/>
                </a:rPr>
                <a:t>amet</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consectetur</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adipiscing</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elit</a:t>
              </a:r>
              <a:r>
                <a:rPr lang="en-US" sz="1000" dirty="0">
                  <a:solidFill>
                    <a:schemeClr val="tx1">
                      <a:lumMod val="50000"/>
                      <a:lumOff val="50000"/>
                    </a:schemeClr>
                  </a:solidFill>
                  <a:latin typeface="Poppins" pitchFamily="2" charset="77"/>
                  <a:cs typeface="Poppins" pitchFamily="2" charset="77"/>
                </a:rPr>
                <a:t>, sed do </a:t>
              </a:r>
              <a:r>
                <a:rPr lang="en-US" sz="1000" dirty="0" err="1">
                  <a:solidFill>
                    <a:schemeClr val="tx1">
                      <a:lumMod val="50000"/>
                      <a:lumOff val="50000"/>
                    </a:schemeClr>
                  </a:solidFill>
                  <a:latin typeface="Poppins" pitchFamily="2" charset="77"/>
                  <a:cs typeface="Poppins" pitchFamily="2" charset="77"/>
                </a:rPr>
                <a:t>eiusmod</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tempor</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incididunt</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ut</a:t>
              </a:r>
              <a:r>
                <a:rPr lang="en-US" sz="1000" dirty="0">
                  <a:solidFill>
                    <a:schemeClr val="tx1">
                      <a:lumMod val="50000"/>
                      <a:lumOff val="50000"/>
                    </a:schemeClr>
                  </a:solidFill>
                  <a:latin typeface="Poppins" pitchFamily="2" charset="77"/>
                  <a:cs typeface="Poppins" pitchFamily="2" charset="77"/>
                </a:rPr>
                <a:t> labore et dolore magna </a:t>
              </a:r>
              <a:r>
                <a:rPr lang="en-US" sz="1000" dirty="0" err="1">
                  <a:solidFill>
                    <a:schemeClr val="tx1">
                      <a:lumMod val="50000"/>
                      <a:lumOff val="50000"/>
                    </a:schemeClr>
                  </a:solidFill>
                  <a:latin typeface="Poppins" pitchFamily="2" charset="77"/>
                  <a:cs typeface="Poppins" pitchFamily="2" charset="77"/>
                </a:rPr>
                <a:t>aliqua</a:t>
              </a:r>
              <a:r>
                <a:rPr lang="en-US" sz="1000" dirty="0">
                  <a:solidFill>
                    <a:schemeClr val="tx1">
                      <a:lumMod val="50000"/>
                      <a:lumOff val="50000"/>
                    </a:schemeClr>
                  </a:solidFill>
                  <a:latin typeface="Poppins" pitchFamily="2" charset="77"/>
                  <a:cs typeface="Poppins" pitchFamily="2" charset="77"/>
                </a:rPr>
                <a:t>. </a:t>
              </a:r>
            </a:p>
          </p:txBody>
        </p:sp>
        <p:sp>
          <p:nvSpPr>
            <p:cNvPr id="11" name="Oval 10" descr="" title="">
              <a:extLst>
                <a:ext uri="{FF2B5EF4-FFF2-40B4-BE49-F238E27FC236}">
                  <a16:creationId xmlns:a16="http://schemas.microsoft.com/office/drawing/2014/main" id="{CCE62B3A-3B00-3692-F6F1-257EF088A9F7}"/>
                </a:ext>
              </a:extLst>
            </p:cNvPr>
            <p:cNvSpPr/>
            <p:nvPr/>
          </p:nvSpPr>
          <p:spPr>
            <a:xfrm>
              <a:off x="5461698" y="2491511"/>
              <a:ext cx="634302" cy="634302"/>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Poppins" pitchFamily="2" charset="77"/>
                  <a:cs typeface="Poppins" pitchFamily="2" charset="77"/>
                </a:rPr>
                <a:t>2</a:t>
              </a:r>
            </a:p>
          </p:txBody>
        </p:sp>
      </p:grpSp>
      <p:grpSp>
        <p:nvGrpSpPr>
          <p:cNvPr id="12" name="Group 11" descr="" title="">
            <a:extLst>
              <a:ext uri="{FF2B5EF4-FFF2-40B4-BE49-F238E27FC236}">
                <a16:creationId xmlns:a16="http://schemas.microsoft.com/office/drawing/2014/main" id="{4F8C6BBF-C03E-E5A2-6847-16B8EAAF1E24}"/>
              </a:ext>
            </a:extLst>
          </p:cNvPr>
          <p:cNvGrpSpPr/>
          <p:nvPr/>
        </p:nvGrpSpPr>
        <p:grpSpPr>
          <a:xfrm>
            <a:off x="940972" y="5166843"/>
            <a:ext cx="3584494" cy="871392"/>
            <a:chOff x="5461698" y="2299931"/>
            <a:chExt cx="3584494" cy="871392"/>
          </a:xfrm>
        </p:grpSpPr>
        <p:sp>
          <p:nvSpPr>
            <p:cNvPr id="13" name="TextBox 12" descr="" title="">
              <a:extLst>
                <a:ext uri="{FF2B5EF4-FFF2-40B4-BE49-F238E27FC236}">
                  <a16:creationId xmlns:a16="http://schemas.microsoft.com/office/drawing/2014/main" id="{044ADCC9-EB09-5A51-0F98-1B10DFFED46F}"/>
                </a:ext>
              </a:extLst>
            </p:cNvPr>
            <p:cNvSpPr txBox="1"/>
            <p:nvPr/>
          </p:nvSpPr>
          <p:spPr>
            <a:xfrm>
              <a:off x="6289705" y="2299931"/>
              <a:ext cx="2756487" cy="871392"/>
            </a:xfrm>
            <a:prstGeom prst="rect">
              <a:avLst/>
            </a:prstGeom>
            <a:noFill/>
          </p:spPr>
          <p:txBody>
            <a:bodyPr wrap="square" rtlCol="0">
              <a:spAutoFit/>
            </a:bodyPr>
            <a:lstStyle/>
            <a:p>
              <a:pPr>
                <a:lnSpc>
                  <a:spcPct val="175000"/>
                </a:lnSpc>
              </a:pPr>
              <a:r>
                <a:rPr lang="en-US" sz="1000" dirty="0">
                  <a:solidFill>
                    <a:schemeClr val="tx1">
                      <a:lumMod val="50000"/>
                      <a:lumOff val="50000"/>
                    </a:schemeClr>
                  </a:solidFill>
                  <a:latin typeface="Poppins" pitchFamily="2" charset="77"/>
                  <a:cs typeface="Poppins" pitchFamily="2" charset="77"/>
                </a:rPr>
                <a:t>dolor sit </a:t>
              </a:r>
              <a:r>
                <a:rPr lang="en-US" sz="1000" dirty="0" err="1">
                  <a:solidFill>
                    <a:schemeClr val="tx1">
                      <a:lumMod val="50000"/>
                      <a:lumOff val="50000"/>
                    </a:schemeClr>
                  </a:solidFill>
                  <a:latin typeface="Poppins" pitchFamily="2" charset="77"/>
                  <a:cs typeface="Poppins" pitchFamily="2" charset="77"/>
                </a:rPr>
                <a:t>amet</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consectetur</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adipiscing</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elit</a:t>
              </a:r>
              <a:r>
                <a:rPr lang="en-US" sz="1000" dirty="0">
                  <a:solidFill>
                    <a:schemeClr val="tx1">
                      <a:lumMod val="50000"/>
                      <a:lumOff val="50000"/>
                    </a:schemeClr>
                  </a:solidFill>
                  <a:latin typeface="Poppins" pitchFamily="2" charset="77"/>
                  <a:cs typeface="Poppins" pitchFamily="2" charset="77"/>
                </a:rPr>
                <a:t>, sed do </a:t>
              </a:r>
              <a:r>
                <a:rPr lang="en-US" sz="1000" dirty="0" err="1">
                  <a:solidFill>
                    <a:schemeClr val="tx1">
                      <a:lumMod val="50000"/>
                      <a:lumOff val="50000"/>
                    </a:schemeClr>
                  </a:solidFill>
                  <a:latin typeface="Poppins" pitchFamily="2" charset="77"/>
                  <a:cs typeface="Poppins" pitchFamily="2" charset="77"/>
                </a:rPr>
                <a:t>eiusmod</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tempor</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incididunt</a:t>
              </a:r>
              <a:r>
                <a:rPr lang="en-US" sz="1000" dirty="0">
                  <a:solidFill>
                    <a:schemeClr val="tx1">
                      <a:lumMod val="50000"/>
                      <a:lumOff val="50000"/>
                    </a:schemeClr>
                  </a:solidFill>
                  <a:latin typeface="Poppins" pitchFamily="2" charset="77"/>
                  <a:cs typeface="Poppins" pitchFamily="2" charset="77"/>
                </a:rPr>
                <a:t> </a:t>
              </a:r>
              <a:r>
                <a:rPr lang="en-US" sz="1000" dirty="0" err="1">
                  <a:solidFill>
                    <a:schemeClr val="tx1">
                      <a:lumMod val="50000"/>
                      <a:lumOff val="50000"/>
                    </a:schemeClr>
                  </a:solidFill>
                  <a:latin typeface="Poppins" pitchFamily="2" charset="77"/>
                  <a:cs typeface="Poppins" pitchFamily="2" charset="77"/>
                </a:rPr>
                <a:t>ut</a:t>
              </a:r>
              <a:r>
                <a:rPr lang="en-US" sz="1000" dirty="0">
                  <a:solidFill>
                    <a:schemeClr val="tx1">
                      <a:lumMod val="50000"/>
                      <a:lumOff val="50000"/>
                    </a:schemeClr>
                  </a:solidFill>
                  <a:latin typeface="Poppins" pitchFamily="2" charset="77"/>
                  <a:cs typeface="Poppins" pitchFamily="2" charset="77"/>
                </a:rPr>
                <a:t> labore et dolore magna </a:t>
              </a:r>
              <a:r>
                <a:rPr lang="en-US" sz="1000" dirty="0" err="1">
                  <a:solidFill>
                    <a:schemeClr val="tx1">
                      <a:lumMod val="50000"/>
                      <a:lumOff val="50000"/>
                    </a:schemeClr>
                  </a:solidFill>
                  <a:latin typeface="Poppins" pitchFamily="2" charset="77"/>
                  <a:cs typeface="Poppins" pitchFamily="2" charset="77"/>
                </a:rPr>
                <a:t>aliqua</a:t>
              </a:r>
              <a:r>
                <a:rPr lang="en-US" sz="1000" dirty="0">
                  <a:solidFill>
                    <a:schemeClr val="tx1">
                      <a:lumMod val="50000"/>
                      <a:lumOff val="50000"/>
                    </a:schemeClr>
                  </a:solidFill>
                  <a:latin typeface="Poppins" pitchFamily="2" charset="77"/>
                  <a:cs typeface="Poppins" pitchFamily="2" charset="77"/>
                </a:rPr>
                <a:t>. </a:t>
              </a:r>
            </a:p>
          </p:txBody>
        </p:sp>
        <p:sp>
          <p:nvSpPr>
            <p:cNvPr id="14" name="Oval 13" descr="" title="">
              <a:extLst>
                <a:ext uri="{FF2B5EF4-FFF2-40B4-BE49-F238E27FC236}">
                  <a16:creationId xmlns:a16="http://schemas.microsoft.com/office/drawing/2014/main" id="{73990A1B-4477-6180-C570-D3D595C2B4ED}"/>
                </a:ext>
              </a:extLst>
            </p:cNvPr>
            <p:cNvSpPr/>
            <p:nvPr/>
          </p:nvSpPr>
          <p:spPr>
            <a:xfrm>
              <a:off x="5461698" y="2491511"/>
              <a:ext cx="634302" cy="634302"/>
            </a:xfrm>
            <a:prstGeom prst="ellipse">
              <a:avLst/>
            </a:prstGeom>
            <a:solidFill>
              <a:srgbClr val="A301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latin typeface="Poppins" pitchFamily="2" charset="77"/>
                  <a:cs typeface="Poppins" pitchFamily="2" charset="77"/>
                </a:rPr>
                <a:t>3</a:t>
              </a:r>
            </a:p>
          </p:txBody>
        </p:sp>
      </p:grpSp>
      <p:sp>
        <p:nvSpPr>
          <p:cNvPr id="15" name="Rectangle 14" descr="" title="">
            <a:extLst>
              <a:ext uri="{FF2B5EF4-FFF2-40B4-BE49-F238E27FC236}">
                <a16:creationId xmlns:a16="http://schemas.microsoft.com/office/drawing/2014/main" id="{91668D29-7B6C-8950-AF43-5A67E55040E6}"/>
              </a:ext>
            </a:extLst>
          </p:cNvPr>
          <p:cNvSpPr/>
          <p:nvPr/>
        </p:nvSpPr>
        <p:spPr>
          <a:xfrm>
            <a:off x="5136023" y="5309581"/>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descr="" title="">
            <a:extLst>
              <a:ext uri="{FF2B5EF4-FFF2-40B4-BE49-F238E27FC236}">
                <a16:creationId xmlns:a16="http://schemas.microsoft.com/office/drawing/2014/main" id="{874DFE3C-0343-9B57-28BB-133D1D9B50D2}"/>
              </a:ext>
            </a:extLst>
          </p:cNvPr>
          <p:cNvSpPr txBox="1"/>
          <p:nvPr/>
        </p:nvSpPr>
        <p:spPr>
          <a:xfrm>
            <a:off x="5204389" y="5358423"/>
            <a:ext cx="1468899" cy="276999"/>
          </a:xfrm>
          <a:prstGeom prst="rect">
            <a:avLst/>
          </a:prstGeom>
          <a:noFill/>
        </p:spPr>
        <p:txBody>
          <a:bodyPr wrap="square" rtlCol="0">
            <a:spAutoFit/>
          </a:bodyPr>
          <a:lstStyle/>
          <a:p>
            <a:r>
              <a:rPr lang="en-US" sz="1200" b="1" dirty="0">
                <a:solidFill>
                  <a:schemeClr val="bg1"/>
                </a:solidFill>
                <a:latin typeface="Rajdhani Semibold" panose="02000000000000000000" pitchFamily="2" charset="77"/>
                <a:cs typeface="Rajdhani Semibold" panose="02000000000000000000" pitchFamily="2" charset="77"/>
              </a:rPr>
              <a:t>LOREM IPSUM</a:t>
            </a:r>
          </a:p>
        </p:txBody>
      </p:sp>
    </p:spTree>
    <p:extLst>
      <p:ext uri="{BB962C8B-B14F-4D97-AF65-F5344CB8AC3E}">
        <p14:creationId xmlns:p14="http://schemas.microsoft.com/office/powerpoint/2010/main" val="1287100105"/>
      </p:ext>
    </p:extLst>
  </p:cSld>
  <p:clrMapOvr>
    <a:masterClrMapping/>
  </p:clrMapOvr>
</p:sld>
</file>

<file path=ppt/slides/slide1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Subtitle 1" descr="" title="">
            <a:extLst>
              <a:ext uri="{FF2B5EF4-FFF2-40B4-BE49-F238E27FC236}">
                <a16:creationId xmlns:a16="http://schemas.microsoft.com/office/drawing/2014/main" id="{4CA633C2-F7DE-265C-478B-614D8BE62E22}"/>
              </a:ext>
            </a:extLst>
          </p:cNvPr>
          <p:cNvSpPr>
            <a:spLocks noGrp="1"/>
          </p:cNvSpPr>
          <p:nvPr>
            <p:ph type="subTitle" idx="1"/>
          </p:nvPr>
        </p:nvSpPr>
        <p:spPr/>
        <p:txBody>
          <a:bodyPr/>
          <a:lstStyle/>
          <a:p>
            <a:r>
              <a:rPr lang="en-US" dirty="0"/>
              <a:t>LOREM IPSUM DOLOR SIT AMET</a:t>
            </a:r>
          </a:p>
        </p:txBody>
      </p:sp>
      <p:sp>
        <p:nvSpPr>
          <p:cNvPr id="3" name="Title 2" descr="" title="">
            <a:extLst>
              <a:ext uri="{FF2B5EF4-FFF2-40B4-BE49-F238E27FC236}">
                <a16:creationId xmlns:a16="http://schemas.microsoft.com/office/drawing/2014/main" id="{D65622EA-CBBB-E309-46F3-368E79320C7A}"/>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2616576533"/>
      </p:ext>
    </p:extLst>
  </p:cSld>
  <p:clrMapOvr>
    <a:masterClrMapping/>
  </p:clrMapOvr>
</p:sld>
</file>

<file path=ppt/slides/slide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a:extLst>
            <a:ext uri="{FF2B5EF4-FFF2-40B4-BE49-F238E27FC236}">
              <a16:creationId xmlns:a16="http://schemas.microsoft.com/office/drawing/2014/main" id="{DC1895C2-4069-000B-4ED8-9C289F1DD915}"/>
            </a:ext>
          </a:extLst>
        </p:cNvPr>
        <p:cNvGrpSpPr/>
        <p:nvPr/>
      </p:nvGrpSpPr>
      <p:grpSpPr>
        <a:xfrm>
          <a:off x="0" y="0"/>
          <a:ext cx="0" cy="0"/>
          <a:chOff x="0" y="0"/>
          <a:chExt cx="0" cy="0"/>
        </a:xfrm>
      </p:grpSpPr>
      <p:sp>
        <p:nvSpPr>
          <p:cNvPr id="2" name="Title 1" descr="" title="">
            <a:extLst>
              <a:ext uri="{FF2B5EF4-FFF2-40B4-BE49-F238E27FC236}">
                <a16:creationId xmlns:a16="http://schemas.microsoft.com/office/drawing/2014/main" id="{168E737C-0297-E64B-C486-22C8D1E94EFB}"/>
              </a:ext>
            </a:extLst>
          </p:cNvPr>
          <p:cNvSpPr>
            <a:spLocks noGrp="1"/>
          </p:cNvSpPr>
          <p:nvPr>
            <p:ph type="ctrTitle"/>
          </p:nvPr>
        </p:nvSpPr>
        <p:spPr>
          <a:xfrm>
            <a:off x="2722260" y="1519114"/>
            <a:ext cx="6561214" cy="1785105"/>
          </a:xfrm>
        </p:spPr>
        <p:txBody>
          <a:bodyPr>
            <a:normAutofit/>
          </a:bodyPr>
          <a:lstStyle/>
          <a:p>
            <a:r>
              <a:rPr lang="en-US" sz="5400" dirty="0"/>
              <a:t>Moderator:</a:t>
            </a:r>
          </a:p>
        </p:txBody>
      </p:sp>
      <p:sp>
        <p:nvSpPr>
          <p:cNvPr id="3" name="Subtitle 2" descr="" title="">
            <a:extLst>
              <a:ext uri="{FF2B5EF4-FFF2-40B4-BE49-F238E27FC236}">
                <a16:creationId xmlns:a16="http://schemas.microsoft.com/office/drawing/2014/main" id="{14D58857-13EB-B6E2-1B0A-7EADB23E5544}"/>
              </a:ext>
            </a:extLst>
          </p:cNvPr>
          <p:cNvSpPr>
            <a:spLocks noGrp="1"/>
          </p:cNvSpPr>
          <p:nvPr>
            <p:ph type="subTitle" idx="1"/>
          </p:nvPr>
        </p:nvSpPr>
        <p:spPr>
          <a:xfrm>
            <a:off x="1878294" y="5703573"/>
            <a:ext cx="8435411" cy="714644"/>
          </a:xfrm>
        </p:spPr>
        <p:txBody>
          <a:bodyPr>
            <a:noAutofit/>
          </a:bodyPr>
          <a:lstStyle/>
          <a:p>
            <a:r>
              <a:rPr lang="en-US" sz="1800" dirty="0"/>
              <a:t>Suditi Sinha, Founding Team, Cosmonauts</a:t>
            </a:r>
          </a:p>
        </p:txBody>
      </p:sp>
      <p:pic>
        <p:nvPicPr>
          <p:cNvPr id="6" name="Picture 5" descr="" title="">
            <a:extLst>
              <a:ext uri="{FF2B5EF4-FFF2-40B4-BE49-F238E27FC236}">
                <a16:creationId xmlns:a16="http://schemas.microsoft.com/office/drawing/2014/main" id="{7E0E43CC-6E67-4D6A-E2C2-2DE4E5DC698D}"/>
              </a:ext>
            </a:extLst>
          </p:cNvPr>
          <p:cNvPicPr>
            <a:picLocks noChangeAspect="1"/>
          </p:cNvPicPr>
          <p:nvPr/>
        </p:nvPicPr>
        <p:blipFill>
          <a:blip r:embed="rId2"/>
          <a:srcRect l="377" r="1342" b="25772"/>
          <a:stretch>
            <a:fillRect/>
          </a:stretch>
        </p:blipFill>
        <p:spPr>
          <a:xfrm>
            <a:off x="4905374" y="3304220"/>
            <a:ext cx="2358079" cy="2399354"/>
          </a:xfrm>
          <a:prstGeom prst="ellipse">
            <a:avLst/>
          </a:prstGeom>
          <a:ln>
            <a:noFill/>
          </a:ln>
          <a:effectLst>
            <a:softEdge rad="112500"/>
          </a:effectLst>
        </p:spPr>
      </p:pic>
    </p:spTree>
    <p:extLst>
      <p:ext uri="{BB962C8B-B14F-4D97-AF65-F5344CB8AC3E}">
        <p14:creationId xmlns:p14="http://schemas.microsoft.com/office/powerpoint/2010/main" val="1718262155"/>
      </p:ext>
    </p:extLst>
  </p:cSld>
  <p:clrMapOvr>
    <a:masterClrMapping/>
  </p:clrMapOvr>
</p:sld>
</file>

<file path=ppt/slides/slide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ext Placeholder 1" descr="" title="">
            <a:extLst>
              <a:ext uri="{FF2B5EF4-FFF2-40B4-BE49-F238E27FC236}">
                <a16:creationId xmlns:a16="http://schemas.microsoft.com/office/drawing/2014/main" id="{CAB24FBC-03EB-383D-39E5-8E1A874D9A77}"/>
              </a:ext>
            </a:extLst>
          </p:cNvPr>
          <p:cNvSpPr>
            <a:spLocks noGrp="1"/>
          </p:cNvSpPr>
          <p:nvPr>
            <p:ph type="body" sz="quarter" idx="12"/>
          </p:nvPr>
        </p:nvSpPr>
        <p:spPr/>
        <p:txBody>
          <a:bodyPr/>
          <a:lstStyle/>
          <a:p>
            <a:endParaRPr lang="en-US"/>
          </a:p>
        </p:txBody>
      </p:sp>
      <p:pic>
        <p:nvPicPr>
          <p:cNvPr id="17" name="Picture Placeholder 16" descr="" title="">
            <a:extLst>
              <a:ext uri="{FF2B5EF4-FFF2-40B4-BE49-F238E27FC236}">
                <a16:creationId xmlns:a16="http://schemas.microsoft.com/office/drawing/2014/main" id="{3588BD4E-C2C0-D334-B7D9-2A63A23ED35C}"/>
              </a:ext>
            </a:extLst>
          </p:cNvPr>
          <p:cNvPicPr>
            <a:picLocks noGrp="1" noChangeAspect="1"/>
          </p:cNvPicPr>
          <p:nvPr>
            <p:ph type="pic" idx="1"/>
          </p:nvPr>
        </p:nvPicPr>
        <p:blipFill>
          <a:blip r:embed="rId3"/>
          <a:srcRect t="12300" b="12300"/>
          <a:stretch>
            <a:fillRect/>
          </a:stretch>
        </p:blipFill>
        <p:spPr/>
      </p:pic>
      <p:sp>
        <p:nvSpPr>
          <p:cNvPr id="4" name="Title 3" descr="" title="">
            <a:extLst>
              <a:ext uri="{FF2B5EF4-FFF2-40B4-BE49-F238E27FC236}">
                <a16:creationId xmlns:a16="http://schemas.microsoft.com/office/drawing/2014/main" id="{D1A8CC2C-4240-3ED6-FBBE-FB31BF28530A}"/>
              </a:ext>
            </a:extLst>
          </p:cNvPr>
          <p:cNvSpPr>
            <a:spLocks noGrp="1"/>
          </p:cNvSpPr>
          <p:nvPr>
            <p:ph type="title"/>
          </p:nvPr>
        </p:nvSpPr>
        <p:spPr/>
        <p:txBody>
          <a:bodyPr/>
          <a:lstStyle/>
          <a:p>
            <a:r>
              <a:rPr lang="en-US" dirty="0"/>
              <a:t>SPEAKERS</a:t>
            </a:r>
          </a:p>
        </p:txBody>
      </p:sp>
      <p:sp>
        <p:nvSpPr>
          <p:cNvPr id="5" name="Text Placeholder 4" descr="" title="">
            <a:extLst>
              <a:ext uri="{FF2B5EF4-FFF2-40B4-BE49-F238E27FC236}">
                <a16:creationId xmlns:a16="http://schemas.microsoft.com/office/drawing/2014/main" id="{C176A566-2EA7-949F-D7AB-2448F662D163}"/>
              </a:ext>
            </a:extLst>
          </p:cNvPr>
          <p:cNvSpPr>
            <a:spLocks noGrp="1"/>
          </p:cNvSpPr>
          <p:nvPr>
            <p:ph type="body" sz="quarter" idx="23"/>
          </p:nvPr>
        </p:nvSpPr>
        <p:spPr/>
        <p:txBody>
          <a:bodyPr>
            <a:normAutofit lnSpcReduction="10000"/>
          </a:bodyPr>
          <a:lstStyle/>
          <a:p>
            <a:r>
              <a:rPr lang="en-US" dirty="0"/>
              <a:t>Debbie Foster</a:t>
            </a:r>
          </a:p>
        </p:txBody>
      </p:sp>
      <p:sp>
        <p:nvSpPr>
          <p:cNvPr id="6" name="Text Placeholder 5" descr="" title="">
            <a:extLst>
              <a:ext uri="{FF2B5EF4-FFF2-40B4-BE49-F238E27FC236}">
                <a16:creationId xmlns:a16="http://schemas.microsoft.com/office/drawing/2014/main" id="{5ECF45B4-C1F2-2028-E70D-2E00B477E8D3}"/>
              </a:ext>
            </a:extLst>
          </p:cNvPr>
          <p:cNvSpPr>
            <a:spLocks noGrp="1"/>
          </p:cNvSpPr>
          <p:nvPr>
            <p:ph type="body" sz="quarter" idx="16"/>
          </p:nvPr>
        </p:nvSpPr>
        <p:spPr/>
        <p:txBody>
          <a:bodyPr/>
          <a:lstStyle/>
          <a:p>
            <a:r>
              <a:rPr lang="en-US" dirty="0"/>
              <a:t>Chief Executive Officer, Affinity Consulting </a:t>
            </a:r>
          </a:p>
          <a:p>
            <a:r>
              <a:rPr lang="en-US" b="1" dirty="0">
                <a:solidFill>
                  <a:srgbClr val="A30134"/>
                </a:solidFill>
              </a:rPr>
              <a:t>@LoremIpsum</a:t>
            </a:r>
          </a:p>
          <a:p>
            <a:endParaRPr lang="en-US" dirty="0"/>
          </a:p>
        </p:txBody>
      </p:sp>
      <p:pic>
        <p:nvPicPr>
          <p:cNvPr id="19" name="Picture Placeholder 18" descr="" title="">
            <a:extLst>
              <a:ext uri="{FF2B5EF4-FFF2-40B4-BE49-F238E27FC236}">
                <a16:creationId xmlns:a16="http://schemas.microsoft.com/office/drawing/2014/main" id="{556A30D8-DDED-6070-4D1D-AF13A0DC1B5E}"/>
              </a:ext>
            </a:extLst>
          </p:cNvPr>
          <p:cNvPicPr>
            <a:picLocks noGrp="1" noChangeAspect="1"/>
          </p:cNvPicPr>
          <p:nvPr>
            <p:ph type="pic" idx="24"/>
          </p:nvPr>
        </p:nvPicPr>
        <p:blipFill>
          <a:blip r:embed="rId4"/>
          <a:srcRect t="2875" b="2875"/>
          <a:stretch>
            <a:fillRect/>
          </a:stretch>
        </p:blipFill>
        <p:spPr/>
      </p:pic>
      <p:sp>
        <p:nvSpPr>
          <p:cNvPr id="8" name="Text Placeholder 7" descr="" title="">
            <a:extLst>
              <a:ext uri="{FF2B5EF4-FFF2-40B4-BE49-F238E27FC236}">
                <a16:creationId xmlns:a16="http://schemas.microsoft.com/office/drawing/2014/main" id="{023FE85F-32BB-309E-2471-0437C493A6A9}"/>
              </a:ext>
            </a:extLst>
          </p:cNvPr>
          <p:cNvSpPr>
            <a:spLocks noGrp="1"/>
          </p:cNvSpPr>
          <p:nvPr>
            <p:ph type="body" sz="quarter" idx="25"/>
          </p:nvPr>
        </p:nvSpPr>
        <p:spPr/>
        <p:txBody>
          <a:bodyPr>
            <a:normAutofit lnSpcReduction="10000"/>
          </a:bodyPr>
          <a:lstStyle/>
          <a:p>
            <a:r>
              <a:rPr lang="en-US" dirty="0"/>
              <a:t>Eric Anderson</a:t>
            </a:r>
          </a:p>
        </p:txBody>
      </p:sp>
      <p:sp>
        <p:nvSpPr>
          <p:cNvPr id="9" name="Text Placeholder 8" descr="" title="">
            <a:extLst>
              <a:ext uri="{FF2B5EF4-FFF2-40B4-BE49-F238E27FC236}">
                <a16:creationId xmlns:a16="http://schemas.microsoft.com/office/drawing/2014/main" id="{0D423EC8-B988-EA9E-C51E-E8E985C8311F}"/>
              </a:ext>
            </a:extLst>
          </p:cNvPr>
          <p:cNvSpPr>
            <a:spLocks noGrp="1"/>
          </p:cNvSpPr>
          <p:nvPr>
            <p:ph type="body" sz="quarter" idx="26"/>
          </p:nvPr>
        </p:nvSpPr>
        <p:spPr/>
        <p:txBody>
          <a:bodyPr/>
          <a:lstStyle/>
          <a:p>
            <a:r>
              <a:rPr lang="en-US" dirty="0"/>
              <a:t>Senior Director, IT, Seyfarth Shaw LLP </a:t>
            </a:r>
          </a:p>
          <a:p>
            <a:r>
              <a:rPr lang="en-US" b="1" dirty="0">
                <a:solidFill>
                  <a:srgbClr val="A30134"/>
                </a:solidFill>
              </a:rPr>
              <a:t>@LoremIpsum</a:t>
            </a:r>
          </a:p>
          <a:p>
            <a:endParaRPr lang="en-US" dirty="0"/>
          </a:p>
        </p:txBody>
      </p:sp>
      <p:pic>
        <p:nvPicPr>
          <p:cNvPr id="21" name="Picture Placeholder 20" descr="" title="">
            <a:extLst>
              <a:ext uri="{FF2B5EF4-FFF2-40B4-BE49-F238E27FC236}">
                <a16:creationId xmlns:a16="http://schemas.microsoft.com/office/drawing/2014/main" id="{175E2A75-5990-62EA-6D34-889899FDCE95}"/>
              </a:ext>
            </a:extLst>
          </p:cNvPr>
          <p:cNvPicPr>
            <a:picLocks noGrp="1" noChangeAspect="1"/>
          </p:cNvPicPr>
          <p:nvPr>
            <p:ph type="pic" idx="27"/>
          </p:nvPr>
        </p:nvPicPr>
        <p:blipFill>
          <a:blip r:embed="rId5"/>
          <a:srcRect t="2875" b="2875"/>
          <a:stretch>
            <a:fillRect/>
          </a:stretch>
        </p:blipFill>
        <p:spPr/>
      </p:pic>
      <p:sp>
        <p:nvSpPr>
          <p:cNvPr id="11" name="Text Placeholder 10" descr="" title="">
            <a:extLst>
              <a:ext uri="{FF2B5EF4-FFF2-40B4-BE49-F238E27FC236}">
                <a16:creationId xmlns:a16="http://schemas.microsoft.com/office/drawing/2014/main" id="{2C2EBEEF-C28F-9FA8-8FF5-BBCB8BFED6A0}"/>
              </a:ext>
            </a:extLst>
          </p:cNvPr>
          <p:cNvSpPr>
            <a:spLocks noGrp="1"/>
          </p:cNvSpPr>
          <p:nvPr>
            <p:ph type="body" sz="quarter" idx="28"/>
          </p:nvPr>
        </p:nvSpPr>
        <p:spPr/>
        <p:txBody>
          <a:bodyPr>
            <a:normAutofit lnSpcReduction="10000"/>
          </a:bodyPr>
          <a:lstStyle/>
          <a:p>
            <a:r>
              <a:rPr lang="en-US" dirty="0"/>
              <a:t>Ben Weinberger</a:t>
            </a:r>
          </a:p>
        </p:txBody>
      </p:sp>
      <p:sp>
        <p:nvSpPr>
          <p:cNvPr id="12" name="Text Placeholder 11" descr="" title="">
            <a:extLst>
              <a:ext uri="{FF2B5EF4-FFF2-40B4-BE49-F238E27FC236}">
                <a16:creationId xmlns:a16="http://schemas.microsoft.com/office/drawing/2014/main" id="{439ED2BE-427B-E6A6-0F00-79E4CAE16B35}"/>
              </a:ext>
            </a:extLst>
          </p:cNvPr>
          <p:cNvSpPr>
            <a:spLocks noGrp="1"/>
          </p:cNvSpPr>
          <p:nvPr>
            <p:ph type="body" sz="quarter" idx="29"/>
          </p:nvPr>
        </p:nvSpPr>
        <p:spPr/>
        <p:txBody>
          <a:bodyPr/>
          <a:lstStyle/>
          <a:p>
            <a:r>
              <a:rPr lang="en-US" dirty="0"/>
              <a:t>Senior Legal Counsel, Rakuten Advertising </a:t>
            </a:r>
          </a:p>
          <a:p>
            <a:r>
              <a:rPr lang="en-US" b="1" dirty="0">
                <a:solidFill>
                  <a:srgbClr val="A30134"/>
                </a:solidFill>
              </a:rPr>
              <a:t>@LoremIpsum</a:t>
            </a:r>
          </a:p>
          <a:p>
            <a:endParaRPr lang="en-US" dirty="0"/>
          </a:p>
        </p:txBody>
      </p:sp>
      <p:pic>
        <p:nvPicPr>
          <p:cNvPr id="23" name="Picture Placeholder 22" descr="" title="">
            <a:extLst>
              <a:ext uri="{FF2B5EF4-FFF2-40B4-BE49-F238E27FC236}">
                <a16:creationId xmlns:a16="http://schemas.microsoft.com/office/drawing/2014/main" id="{69AF681B-D75C-1059-55C8-79F3C83CBD07}"/>
              </a:ext>
            </a:extLst>
          </p:cNvPr>
          <p:cNvPicPr>
            <a:picLocks noGrp="1" noChangeAspect="1"/>
          </p:cNvPicPr>
          <p:nvPr>
            <p:ph type="pic" idx="30"/>
          </p:nvPr>
        </p:nvPicPr>
        <p:blipFill>
          <a:blip r:embed="rId6"/>
          <a:srcRect t="10655" b="10655"/>
          <a:stretch>
            <a:fillRect/>
          </a:stretch>
        </p:blipFill>
        <p:spPr/>
      </p:pic>
      <p:sp>
        <p:nvSpPr>
          <p:cNvPr id="14" name="Text Placeholder 13" descr="" title="">
            <a:extLst>
              <a:ext uri="{FF2B5EF4-FFF2-40B4-BE49-F238E27FC236}">
                <a16:creationId xmlns:a16="http://schemas.microsoft.com/office/drawing/2014/main" id="{3B25EC2C-4799-87CC-1492-16FC4988F1D7}"/>
              </a:ext>
            </a:extLst>
          </p:cNvPr>
          <p:cNvSpPr>
            <a:spLocks noGrp="1"/>
          </p:cNvSpPr>
          <p:nvPr>
            <p:ph type="body" sz="quarter" idx="31"/>
          </p:nvPr>
        </p:nvSpPr>
        <p:spPr/>
        <p:txBody>
          <a:bodyPr>
            <a:normAutofit lnSpcReduction="10000"/>
          </a:bodyPr>
          <a:lstStyle/>
          <a:p>
            <a:r>
              <a:rPr lang="en-US" dirty="0"/>
              <a:t>Emma Dowden</a:t>
            </a:r>
          </a:p>
        </p:txBody>
      </p:sp>
      <p:sp>
        <p:nvSpPr>
          <p:cNvPr id="15" name="Text Placeholder 14" descr="" title="">
            <a:extLst>
              <a:ext uri="{FF2B5EF4-FFF2-40B4-BE49-F238E27FC236}">
                <a16:creationId xmlns:a16="http://schemas.microsoft.com/office/drawing/2014/main" id="{6F26093C-C5BA-B572-E0F8-E06B41445807}"/>
              </a:ext>
            </a:extLst>
          </p:cNvPr>
          <p:cNvSpPr>
            <a:spLocks noGrp="1"/>
          </p:cNvSpPr>
          <p:nvPr>
            <p:ph type="body" sz="quarter" idx="32"/>
          </p:nvPr>
        </p:nvSpPr>
        <p:spPr/>
        <p:txBody>
          <a:bodyPr/>
          <a:lstStyle/>
          <a:p>
            <a:r>
              <a:rPr lang="en-US" dirty="0"/>
              <a:t>COO, Burges Salmon </a:t>
            </a:r>
          </a:p>
          <a:p>
            <a:r>
              <a:rPr lang="en-US" b="1" dirty="0">
                <a:solidFill>
                  <a:srgbClr val="A30134"/>
                </a:solidFill>
              </a:rPr>
              <a:t>@LoremIpsum</a:t>
            </a:r>
          </a:p>
          <a:p>
            <a:endParaRPr lang="en-US" dirty="0"/>
          </a:p>
        </p:txBody>
      </p:sp>
    </p:spTree>
    <p:extLst>
      <p:ext uri="{BB962C8B-B14F-4D97-AF65-F5344CB8AC3E}">
        <p14:creationId xmlns:p14="http://schemas.microsoft.com/office/powerpoint/2010/main" val="556429373"/>
      </p:ext>
    </p:extLst>
  </p:cSld>
  <p:clrMapOvr>
    <a:masterClrMapping/>
  </p:clrMapOvr>
</p:sld>
</file>

<file path=ppt/slides/slide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Picture Placeholder 1" descr="" title="">
            <a:extLst>
              <a:ext uri="{FF2B5EF4-FFF2-40B4-BE49-F238E27FC236}">
                <a16:creationId xmlns:a16="http://schemas.microsoft.com/office/drawing/2014/main" id="{2ED0B94D-2802-B266-0CD5-38BDE21AC361}"/>
              </a:ext>
            </a:extLst>
          </p:cNvPr>
          <p:cNvSpPr>
            <a:spLocks noGrp="1"/>
          </p:cNvSpPr>
          <p:nvPr>
            <p:ph type="pic" idx="10"/>
          </p:nvPr>
        </p:nvSpPr>
        <p:spPr/>
        <p:txBody>
          <a:bodyPr/>
          <a:lstStyle/>
          <a:p>
            <a:endParaRPr lang="en-US"/>
          </a:p>
        </p:txBody>
      </p:sp>
      <p:sp>
        <p:nvSpPr>
          <p:cNvPr id="3" name="Picture Placeholder 2" descr="" title="">
            <a:extLst>
              <a:ext uri="{FF2B5EF4-FFF2-40B4-BE49-F238E27FC236}">
                <a16:creationId xmlns:a16="http://schemas.microsoft.com/office/drawing/2014/main" id="{5F3B1397-FB7C-11BF-111A-037A532951F3}"/>
              </a:ext>
            </a:extLst>
          </p:cNvPr>
          <p:cNvSpPr>
            <a:spLocks noGrp="1"/>
          </p:cNvSpPr>
          <p:nvPr>
            <p:ph type="pic" idx="1"/>
          </p:nvPr>
        </p:nvSpPr>
        <p:spPr/>
        <p:txBody>
          <a:bodyPr/>
          <a:lstStyle/>
          <a:p>
            <a:endParaRPr lang="en-US"/>
          </a:p>
        </p:txBody>
      </p:sp>
      <p:sp>
        <p:nvSpPr>
          <p:cNvPr id="4" name="Text Placeholder 3" descr="" title="">
            <a:extLst>
              <a:ext uri="{FF2B5EF4-FFF2-40B4-BE49-F238E27FC236}">
                <a16:creationId xmlns:a16="http://schemas.microsoft.com/office/drawing/2014/main" id="{CC009B68-1D44-0164-746A-0B8BB26ED19C}"/>
              </a:ext>
            </a:extLst>
          </p:cNvPr>
          <p:cNvSpPr>
            <a:spLocks noGrp="1"/>
          </p:cNvSpPr>
          <p:nvPr>
            <p:ph type="body" sz="quarter" idx="4294967295"/>
          </p:nvPr>
        </p:nvSpPr>
        <p:spPr>
          <a:xfrm>
            <a:off x="815675" y="988858"/>
            <a:ext cx="6199187" cy="1305455"/>
          </a:xfrm>
        </p:spPr>
        <p:txBody>
          <a:bodyPr>
            <a:noAutofit/>
          </a:bodyPr>
          <a:lstStyle/>
          <a:p>
            <a:pPr>
              <a:lnSpc>
                <a:spcPct val="90000"/>
              </a:lnSpc>
            </a:pPr>
            <a:r>
              <a:rPr lang="en-US" sz="3200" b="1" i="0" dirty="0">
                <a:solidFill>
                  <a:srgbClr val="333333"/>
                </a:solidFill>
                <a:effectLst/>
                <a:latin typeface="Open Sans" panose="020B0606030504020204" pitchFamily="34" charset="0"/>
              </a:rPr>
              <a:t>Session 3: Talent and the IT Department of the Future</a:t>
            </a:r>
            <a:endParaRPr lang="en-US" sz="2000" b="1" dirty="0">
              <a:solidFill>
                <a:schemeClr val="tx1"/>
              </a:solidFill>
              <a:latin typeface="Rajdhani Semibold" panose="02000000000000000000" pitchFamily="2" charset="77"/>
              <a:cs typeface="Rajdhani Semibold" panose="02000000000000000000" pitchFamily="2" charset="77"/>
            </a:endParaRPr>
          </a:p>
        </p:txBody>
      </p:sp>
      <p:sp>
        <p:nvSpPr>
          <p:cNvPr id="5" name="Text Placeholder 4" descr="" title="">
            <a:extLst>
              <a:ext uri="{FF2B5EF4-FFF2-40B4-BE49-F238E27FC236}">
                <a16:creationId xmlns:a16="http://schemas.microsoft.com/office/drawing/2014/main" id="{13CB581B-41EE-681A-97D9-FA6EAB1D8438}"/>
              </a:ext>
            </a:extLst>
          </p:cNvPr>
          <p:cNvSpPr>
            <a:spLocks noGrp="1"/>
          </p:cNvSpPr>
          <p:nvPr>
            <p:ph type="body" sz="quarter" idx="12"/>
          </p:nvPr>
        </p:nvSpPr>
        <p:spPr/>
        <p:txBody>
          <a:bodyPr/>
          <a:lstStyle/>
          <a:p>
            <a:r>
              <a:rPr lang="en-US" dirty="0"/>
              <a:t>03</a:t>
            </a:r>
          </a:p>
        </p:txBody>
      </p:sp>
      <p:sp>
        <p:nvSpPr>
          <p:cNvPr id="6" name="Text Placeholder 5" descr="" title="">
            <a:extLst>
              <a:ext uri="{FF2B5EF4-FFF2-40B4-BE49-F238E27FC236}">
                <a16:creationId xmlns:a16="http://schemas.microsoft.com/office/drawing/2014/main" id="{87294ADF-B706-A07C-A0D6-EFC62C928026}"/>
              </a:ext>
            </a:extLst>
          </p:cNvPr>
          <p:cNvSpPr>
            <a:spLocks noGrp="1"/>
          </p:cNvSpPr>
          <p:nvPr>
            <p:ph type="body" sz="quarter" idx="13"/>
          </p:nvPr>
        </p:nvSpPr>
        <p:spPr/>
        <p:txBody>
          <a:bodyPr/>
          <a:lstStyle/>
          <a:p>
            <a:r>
              <a:rPr lang="en-US" sz="2800" b="1" dirty="0">
                <a:solidFill>
                  <a:srgbClr val="A30134"/>
                </a:solidFill>
              </a:rPr>
              <a:t>Intro</a:t>
            </a:r>
            <a:endParaRPr lang="en-US" sz="1600" b="1" dirty="0">
              <a:solidFill>
                <a:srgbClr val="A30134"/>
              </a:solidFill>
            </a:endParaRPr>
          </a:p>
        </p:txBody>
      </p:sp>
      <p:sp>
        <p:nvSpPr>
          <p:cNvPr id="7" name="Text Placeholder 6" descr="" title="">
            <a:extLst>
              <a:ext uri="{FF2B5EF4-FFF2-40B4-BE49-F238E27FC236}">
                <a16:creationId xmlns:a16="http://schemas.microsoft.com/office/drawing/2014/main" id="{B03890E7-610D-68E6-7F59-14695039B4E0}"/>
              </a:ext>
            </a:extLst>
          </p:cNvPr>
          <p:cNvSpPr>
            <a:spLocks noGrp="1"/>
          </p:cNvSpPr>
          <p:nvPr>
            <p:ph type="body" sz="quarter" idx="4294967295"/>
          </p:nvPr>
        </p:nvSpPr>
        <p:spPr>
          <a:xfrm>
            <a:off x="815674" y="3401568"/>
            <a:ext cx="6199188" cy="2877270"/>
          </a:xfrm>
        </p:spPr>
        <p:txBody>
          <a:bodyPr/>
          <a:lstStyle/>
          <a:p>
            <a:pPr>
              <a:lnSpc>
                <a:spcPct val="175000"/>
              </a:lnSpc>
            </a:pPr>
            <a:r>
              <a:rPr lang="en-US" b="0" i="0" dirty="0">
                <a:solidFill>
                  <a:srgbClr val="888888"/>
                </a:solidFill>
                <a:effectLst/>
                <a:latin typeface="Open Sans" panose="020B0606030504020204" pitchFamily="34" charset="0"/>
              </a:rPr>
              <a:t>In the future IT department, it will be even more critical to identify, acquire, cultivate and develop a strong talent pool in an increasingly competitive marketplace. What soft, hard and technical skills are essential to have in the future workforce to rise to the top? How can you best build a sourcing strategy? How can you become an attractive place to entice applicants and offer staff a strong path to success?</a:t>
            </a:r>
            <a:endParaRPr lang="en-US" sz="1200" dirty="0">
              <a:solidFill>
                <a:schemeClr val="tx1">
                  <a:lumMod val="50000"/>
                  <a:lumOff val="50000"/>
                </a:schemeClr>
              </a:solidFill>
              <a:latin typeface="Poppins" pitchFamily="2" charset="77"/>
              <a:cs typeface="Poppins" pitchFamily="2" charset="77"/>
            </a:endParaRPr>
          </a:p>
        </p:txBody>
      </p:sp>
      <p:sp>
        <p:nvSpPr>
          <p:cNvPr id="8" name="Rectangle 7" descr="" title="">
            <a:extLst>
              <a:ext uri="{FF2B5EF4-FFF2-40B4-BE49-F238E27FC236}">
                <a16:creationId xmlns:a16="http://schemas.microsoft.com/office/drawing/2014/main" id="{071FFC4E-1023-F760-E3A2-4D424671E0F9}"/>
              </a:ext>
            </a:extLst>
          </p:cNvPr>
          <p:cNvSpPr/>
          <p:nvPr/>
        </p:nvSpPr>
        <p:spPr>
          <a:xfrm>
            <a:off x="10511327" y="3127762"/>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descr="" title="">
            <a:extLst>
              <a:ext uri="{FF2B5EF4-FFF2-40B4-BE49-F238E27FC236}">
                <a16:creationId xmlns:a16="http://schemas.microsoft.com/office/drawing/2014/main" id="{D30649FE-3D36-8FE4-CDBD-E7260DA61682}"/>
              </a:ext>
            </a:extLst>
          </p:cNvPr>
          <p:cNvSpPr/>
          <p:nvPr/>
        </p:nvSpPr>
        <p:spPr>
          <a:xfrm>
            <a:off x="10511329" y="6168638"/>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descr="" title="">
            <a:extLst>
              <a:ext uri="{FF2B5EF4-FFF2-40B4-BE49-F238E27FC236}">
                <a16:creationId xmlns:a16="http://schemas.microsoft.com/office/drawing/2014/main" id="{9E8D940D-7629-F844-0396-2BBD95939C6B}"/>
              </a:ext>
            </a:extLst>
          </p:cNvPr>
          <p:cNvSpPr txBox="1"/>
          <p:nvPr/>
        </p:nvSpPr>
        <p:spPr>
          <a:xfrm>
            <a:off x="10579693" y="3176604"/>
            <a:ext cx="1468899" cy="292388"/>
          </a:xfrm>
          <a:prstGeom prst="rect">
            <a:avLst/>
          </a:prstGeom>
          <a:noFill/>
        </p:spPr>
        <p:txBody>
          <a:bodyPr wrap="square" rtlCol="0">
            <a:spAutoFit/>
          </a:bodyPr>
          <a:lstStyle/>
          <a:p>
            <a:pPr algn="r"/>
            <a:r>
              <a:rPr lang="en-US" sz="1300" dirty="0">
                <a:solidFill>
                  <a:schemeClr val="bg1"/>
                </a:solidFill>
                <a:latin typeface="Rajdhani Semibold" panose="02000000000000000000" pitchFamily="2" charset="77"/>
                <a:cs typeface="Rajdhani Semibold" panose="02000000000000000000" pitchFamily="2" charset="77"/>
              </a:rPr>
              <a:t>LOREM IPSUM</a:t>
            </a:r>
          </a:p>
        </p:txBody>
      </p:sp>
      <p:sp>
        <p:nvSpPr>
          <p:cNvPr id="11" name="TextBox 10" descr="" title="">
            <a:extLst>
              <a:ext uri="{FF2B5EF4-FFF2-40B4-BE49-F238E27FC236}">
                <a16:creationId xmlns:a16="http://schemas.microsoft.com/office/drawing/2014/main" id="{C4BF39FF-FBD1-26F2-BA10-D061A5F33B89}"/>
              </a:ext>
            </a:extLst>
          </p:cNvPr>
          <p:cNvSpPr txBox="1"/>
          <p:nvPr/>
        </p:nvSpPr>
        <p:spPr>
          <a:xfrm>
            <a:off x="10617212" y="6219213"/>
            <a:ext cx="1468899" cy="292388"/>
          </a:xfrm>
          <a:prstGeom prst="rect">
            <a:avLst/>
          </a:prstGeom>
          <a:noFill/>
        </p:spPr>
        <p:txBody>
          <a:bodyPr wrap="square" rtlCol="0">
            <a:spAutoFit/>
          </a:bodyPr>
          <a:lstStyle/>
          <a:p>
            <a:pPr algn="r"/>
            <a:r>
              <a:rPr lang="en-US" sz="1300" dirty="0">
                <a:solidFill>
                  <a:schemeClr val="bg1"/>
                </a:solidFill>
                <a:latin typeface="Rajdhani Semibold" panose="02000000000000000000" pitchFamily="2" charset="77"/>
                <a:cs typeface="Rajdhani Semibold" panose="02000000000000000000" pitchFamily="2" charset="77"/>
              </a:rPr>
              <a:t>LOREM IPSUM</a:t>
            </a:r>
          </a:p>
        </p:txBody>
      </p:sp>
    </p:spTree>
    <p:extLst>
      <p:ext uri="{BB962C8B-B14F-4D97-AF65-F5344CB8AC3E}">
        <p14:creationId xmlns:p14="http://schemas.microsoft.com/office/powerpoint/2010/main" val="1830836347"/>
      </p:ext>
    </p:extLst>
  </p:cSld>
  <p:clrMapOvr>
    <a:masterClrMapping/>
  </p:clrMapOvr>
</p:sld>
</file>

<file path=ppt/slides/slide5.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ext Placeholder 1" descr="" title="">
            <a:extLst>
              <a:ext uri="{FF2B5EF4-FFF2-40B4-BE49-F238E27FC236}">
                <a16:creationId xmlns:a16="http://schemas.microsoft.com/office/drawing/2014/main" id="{AD8802CE-16A4-5212-73FC-78A0D07670E3}"/>
              </a:ext>
            </a:extLst>
          </p:cNvPr>
          <p:cNvSpPr>
            <a:spLocks noGrp="1"/>
          </p:cNvSpPr>
          <p:nvPr>
            <p:ph type="body" sz="quarter" idx="4294967295"/>
          </p:nvPr>
        </p:nvSpPr>
        <p:spPr>
          <a:xfrm>
            <a:off x="987552" y="4788453"/>
            <a:ext cx="6940296" cy="1305455"/>
          </a:xfrm>
        </p:spPr>
        <p:txBody>
          <a:bodyPr>
            <a:noAutofit/>
          </a:bodyPr>
          <a:lstStyle/>
          <a:p>
            <a:pPr>
              <a:lnSpc>
                <a:spcPct val="90000"/>
              </a:lnSpc>
            </a:pPr>
            <a:r>
              <a:rPr lang="en-US" sz="4400" b="1" dirty="0">
                <a:solidFill>
                  <a:schemeClr val="tx1"/>
                </a:solidFill>
                <a:latin typeface="Rajdhani Semibold" panose="02000000000000000000" pitchFamily="2" charset="77"/>
                <a:cs typeface="Rajdhani Semibold" panose="02000000000000000000" pitchFamily="2" charset="77"/>
              </a:rPr>
              <a:t>Lorem ipsum dolor sit </a:t>
            </a:r>
            <a:r>
              <a:rPr lang="en-US" sz="4400" b="1" dirty="0" err="1">
                <a:solidFill>
                  <a:schemeClr val="tx1"/>
                </a:solidFill>
                <a:latin typeface="Rajdhani Semibold" panose="02000000000000000000" pitchFamily="2" charset="77"/>
                <a:cs typeface="Rajdhani Semibold" panose="02000000000000000000" pitchFamily="2" charset="77"/>
              </a:rPr>
              <a:t>amet</a:t>
            </a:r>
            <a:r>
              <a:rPr lang="en-US" sz="4400" b="1" dirty="0">
                <a:solidFill>
                  <a:schemeClr val="tx1"/>
                </a:solidFill>
                <a:latin typeface="Rajdhani Semibold" panose="02000000000000000000" pitchFamily="2" charset="77"/>
                <a:cs typeface="Rajdhani Semibold" panose="02000000000000000000" pitchFamily="2" charset="77"/>
              </a:rPr>
              <a:t> </a:t>
            </a:r>
            <a:r>
              <a:rPr lang="en-US" sz="4400" b="1" dirty="0" err="1">
                <a:solidFill>
                  <a:schemeClr val="tx1"/>
                </a:solidFill>
                <a:latin typeface="Rajdhani Semibold" panose="02000000000000000000" pitchFamily="2" charset="77"/>
                <a:cs typeface="Rajdhani Semibold" panose="02000000000000000000" pitchFamily="2" charset="77"/>
              </a:rPr>
              <a:t>consectetur</a:t>
            </a:r>
            <a:r>
              <a:rPr lang="en-US" sz="4400" b="1" dirty="0">
                <a:solidFill>
                  <a:schemeClr val="tx1"/>
                </a:solidFill>
                <a:latin typeface="Rajdhani Semibold" panose="02000000000000000000" pitchFamily="2" charset="77"/>
                <a:cs typeface="Rajdhani Semibold" panose="02000000000000000000" pitchFamily="2" charset="77"/>
              </a:rPr>
              <a:t>.</a:t>
            </a:r>
          </a:p>
        </p:txBody>
      </p:sp>
      <p:sp>
        <p:nvSpPr>
          <p:cNvPr id="3" name="Picture Placeholder 2" descr="" title="">
            <a:extLst>
              <a:ext uri="{FF2B5EF4-FFF2-40B4-BE49-F238E27FC236}">
                <a16:creationId xmlns:a16="http://schemas.microsoft.com/office/drawing/2014/main" id="{BE9A2774-0D26-61B9-BC99-FB96220E3BD6}"/>
              </a:ext>
            </a:extLst>
          </p:cNvPr>
          <p:cNvSpPr>
            <a:spLocks noGrp="1"/>
          </p:cNvSpPr>
          <p:nvPr>
            <p:ph type="pic" idx="10"/>
          </p:nvPr>
        </p:nvSpPr>
        <p:spPr/>
        <p:txBody>
          <a:bodyPr/>
          <a:lstStyle/>
          <a:p>
            <a:endParaRPr lang="en-US"/>
          </a:p>
        </p:txBody>
      </p:sp>
      <p:sp>
        <p:nvSpPr>
          <p:cNvPr id="4" name="Picture Placeholder 3" descr="" title="">
            <a:extLst>
              <a:ext uri="{FF2B5EF4-FFF2-40B4-BE49-F238E27FC236}">
                <a16:creationId xmlns:a16="http://schemas.microsoft.com/office/drawing/2014/main" id="{46051CD4-A0A1-34B7-3F7E-5F2442EBF137}"/>
              </a:ext>
            </a:extLst>
          </p:cNvPr>
          <p:cNvSpPr>
            <a:spLocks noGrp="1"/>
          </p:cNvSpPr>
          <p:nvPr>
            <p:ph type="pic" idx="1"/>
          </p:nvPr>
        </p:nvSpPr>
        <p:spPr/>
        <p:txBody>
          <a:bodyPr/>
          <a:lstStyle/>
          <a:p>
            <a:endParaRPr lang="en-US"/>
          </a:p>
        </p:txBody>
      </p:sp>
      <p:sp>
        <p:nvSpPr>
          <p:cNvPr id="5" name="Text Placeholder 4" descr="" title="">
            <a:extLst>
              <a:ext uri="{FF2B5EF4-FFF2-40B4-BE49-F238E27FC236}">
                <a16:creationId xmlns:a16="http://schemas.microsoft.com/office/drawing/2014/main" id="{8E76037C-1B9A-7C3A-AEE8-3C161687591E}"/>
              </a:ext>
            </a:extLst>
          </p:cNvPr>
          <p:cNvSpPr>
            <a:spLocks noGrp="1"/>
          </p:cNvSpPr>
          <p:nvPr>
            <p:ph type="body" sz="quarter" idx="12"/>
          </p:nvPr>
        </p:nvSpPr>
        <p:spPr/>
        <p:txBody>
          <a:bodyPr/>
          <a:lstStyle/>
          <a:p>
            <a:r>
              <a:rPr lang="en-US" dirty="0"/>
              <a:t>05</a:t>
            </a:r>
          </a:p>
        </p:txBody>
      </p:sp>
      <p:sp>
        <p:nvSpPr>
          <p:cNvPr id="6" name="Rectangle 5" descr="" title="">
            <a:extLst>
              <a:ext uri="{FF2B5EF4-FFF2-40B4-BE49-F238E27FC236}">
                <a16:creationId xmlns:a16="http://schemas.microsoft.com/office/drawing/2014/main" id="{2650ACD9-9D23-3172-BBED-4EF66DDC48DE}"/>
              </a:ext>
            </a:extLst>
          </p:cNvPr>
          <p:cNvSpPr/>
          <p:nvPr/>
        </p:nvSpPr>
        <p:spPr>
          <a:xfrm>
            <a:off x="9131179" y="6004170"/>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descr="" title="">
            <a:extLst>
              <a:ext uri="{FF2B5EF4-FFF2-40B4-BE49-F238E27FC236}">
                <a16:creationId xmlns:a16="http://schemas.microsoft.com/office/drawing/2014/main" id="{0E75EF43-999C-81B1-DF98-73A49E93AF1C}"/>
              </a:ext>
            </a:extLst>
          </p:cNvPr>
          <p:cNvSpPr txBox="1"/>
          <p:nvPr/>
        </p:nvSpPr>
        <p:spPr>
          <a:xfrm>
            <a:off x="9199545" y="6053012"/>
            <a:ext cx="1468899" cy="292388"/>
          </a:xfrm>
          <a:prstGeom prst="rect">
            <a:avLst/>
          </a:prstGeom>
          <a:noFill/>
        </p:spPr>
        <p:txBody>
          <a:bodyPr wrap="square" rtlCol="0">
            <a:spAutoFit/>
          </a:bodyPr>
          <a:lstStyle/>
          <a:p>
            <a:r>
              <a:rPr lang="en-US" sz="1300" dirty="0">
                <a:solidFill>
                  <a:schemeClr val="bg1"/>
                </a:solidFill>
                <a:latin typeface="Rajdhani Semibold" panose="02000000000000000000" pitchFamily="2" charset="77"/>
                <a:cs typeface="Rajdhani Semibold" panose="02000000000000000000" pitchFamily="2" charset="77"/>
              </a:rPr>
              <a:t>Lorem ipsum</a:t>
            </a:r>
          </a:p>
        </p:txBody>
      </p:sp>
      <p:sp>
        <p:nvSpPr>
          <p:cNvPr id="8" name="TextBox 7" descr="" title="">
            <a:extLst>
              <a:ext uri="{FF2B5EF4-FFF2-40B4-BE49-F238E27FC236}">
                <a16:creationId xmlns:a16="http://schemas.microsoft.com/office/drawing/2014/main" id="{8AC11343-4F15-E86B-A141-9F8220617359}"/>
              </a:ext>
            </a:extLst>
          </p:cNvPr>
          <p:cNvSpPr txBox="1"/>
          <p:nvPr/>
        </p:nvSpPr>
        <p:spPr>
          <a:xfrm>
            <a:off x="4017012" y="1011427"/>
            <a:ext cx="4157976" cy="2194127"/>
          </a:xfrm>
          <a:prstGeom prst="rect">
            <a:avLst/>
          </a:prstGeom>
          <a:noFill/>
        </p:spPr>
        <p:txBody>
          <a:bodyPr wrap="square" rtlCol="0">
            <a:spAutoFit/>
          </a:bodyPr>
          <a:lstStyle/>
          <a:p>
            <a:pPr marL="0" marR="0">
              <a:lnSpc>
                <a:spcPct val="115000"/>
              </a:lnSpc>
              <a:spcBef>
                <a:spcPts val="0"/>
              </a:spcBef>
              <a:spcAft>
                <a:spcPts val="800"/>
              </a:spcAft>
            </a:pPr>
            <a:r>
              <a:rPr lang="en-US" sz="2400"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What hard, soft, and technical skills do you believe will define the most valuable IT professionals in the legal sector over the next 5–10 years?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9" name="TextBox 8" descr="" title="">
            <a:extLst>
              <a:ext uri="{FF2B5EF4-FFF2-40B4-BE49-F238E27FC236}">
                <a16:creationId xmlns:a16="http://schemas.microsoft.com/office/drawing/2014/main" id="{55AE9D84-B187-E184-278D-FB3C6BDD4A36}"/>
              </a:ext>
            </a:extLst>
          </p:cNvPr>
          <p:cNvSpPr txBox="1"/>
          <p:nvPr/>
        </p:nvSpPr>
        <p:spPr>
          <a:xfrm>
            <a:off x="4017012" y="533333"/>
            <a:ext cx="4157976" cy="461665"/>
          </a:xfrm>
          <a:prstGeom prst="rect">
            <a:avLst/>
          </a:prstGeom>
          <a:noFill/>
        </p:spPr>
        <p:txBody>
          <a:bodyPr wrap="square" rtlCol="0">
            <a:spAutoFit/>
          </a:bodyPr>
          <a:lstStyle/>
          <a:p>
            <a:r>
              <a:rPr lang="en-US" sz="2400" b="1" dirty="0">
                <a:solidFill>
                  <a:srgbClr val="A30134"/>
                </a:solidFill>
                <a:latin typeface="Rajdhani Semibold" panose="02000000000000000000" pitchFamily="2" charset="77"/>
                <a:cs typeface="Rajdhani Semibold" panose="02000000000000000000" pitchFamily="2" charset="77"/>
              </a:rPr>
              <a:t>Hard, Soft and Technical Skills</a:t>
            </a:r>
          </a:p>
        </p:txBody>
      </p:sp>
      <p:sp>
        <p:nvSpPr>
          <p:cNvPr id="10" name="Rectangle 9" descr="" title="">
            <a:extLst>
              <a:ext uri="{FF2B5EF4-FFF2-40B4-BE49-F238E27FC236}">
                <a16:creationId xmlns:a16="http://schemas.microsoft.com/office/drawing/2014/main" id="{5501814D-7F86-6E5F-B9CF-0C1CCBED8E2F}"/>
              </a:ext>
            </a:extLst>
          </p:cNvPr>
          <p:cNvSpPr/>
          <p:nvPr/>
        </p:nvSpPr>
        <p:spPr>
          <a:xfrm>
            <a:off x="1786072" y="3257753"/>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descr="" title="">
            <a:extLst>
              <a:ext uri="{FF2B5EF4-FFF2-40B4-BE49-F238E27FC236}">
                <a16:creationId xmlns:a16="http://schemas.microsoft.com/office/drawing/2014/main" id="{0D667A38-6406-2942-7FF1-33553A9456FC}"/>
              </a:ext>
            </a:extLst>
          </p:cNvPr>
          <p:cNvSpPr txBox="1"/>
          <p:nvPr/>
        </p:nvSpPr>
        <p:spPr>
          <a:xfrm>
            <a:off x="1891955" y="3308328"/>
            <a:ext cx="1468899" cy="292388"/>
          </a:xfrm>
          <a:prstGeom prst="rect">
            <a:avLst/>
          </a:prstGeom>
          <a:noFill/>
        </p:spPr>
        <p:txBody>
          <a:bodyPr wrap="square" rtlCol="0">
            <a:spAutoFit/>
          </a:bodyPr>
          <a:lstStyle/>
          <a:p>
            <a:pPr algn="r"/>
            <a:r>
              <a:rPr lang="en-US" sz="1300" dirty="0">
                <a:solidFill>
                  <a:schemeClr val="bg1"/>
                </a:solidFill>
                <a:latin typeface="Rajdhani Semibold" panose="02000000000000000000" pitchFamily="2" charset="77"/>
                <a:cs typeface="Rajdhani Semibold" panose="02000000000000000000" pitchFamily="2" charset="77"/>
              </a:rPr>
              <a:t>Lorem ipsum</a:t>
            </a:r>
          </a:p>
        </p:txBody>
      </p:sp>
    </p:spTree>
    <p:extLst>
      <p:ext uri="{BB962C8B-B14F-4D97-AF65-F5344CB8AC3E}">
        <p14:creationId xmlns:p14="http://schemas.microsoft.com/office/powerpoint/2010/main" val="3660424689"/>
      </p:ext>
    </p:extLst>
  </p:cSld>
  <p:clrMapOvr>
    <a:masterClrMapping/>
  </p:clrMapOvr>
</p:sld>
</file>

<file path=ppt/slides/slide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ext Placeholder 1" descr="" title="">
            <a:extLst>
              <a:ext uri="{FF2B5EF4-FFF2-40B4-BE49-F238E27FC236}">
                <a16:creationId xmlns:a16="http://schemas.microsoft.com/office/drawing/2014/main" id="{AD8802CE-16A4-5212-73FC-78A0D07670E3}"/>
              </a:ext>
            </a:extLst>
          </p:cNvPr>
          <p:cNvSpPr>
            <a:spLocks noGrp="1"/>
          </p:cNvSpPr>
          <p:nvPr>
            <p:ph type="body" sz="quarter" idx="4294967295"/>
          </p:nvPr>
        </p:nvSpPr>
        <p:spPr>
          <a:xfrm>
            <a:off x="987552" y="4788453"/>
            <a:ext cx="6940296" cy="1305455"/>
          </a:xfrm>
        </p:spPr>
        <p:txBody>
          <a:bodyPr>
            <a:noAutofit/>
          </a:bodyPr>
          <a:lstStyle/>
          <a:p>
            <a:pPr>
              <a:lnSpc>
                <a:spcPct val="90000"/>
              </a:lnSpc>
            </a:pPr>
            <a:r>
              <a:rPr lang="en-US" sz="4400" b="1" dirty="0">
                <a:solidFill>
                  <a:schemeClr val="tx1"/>
                </a:solidFill>
                <a:latin typeface="Rajdhani Semibold" panose="02000000000000000000" pitchFamily="2" charset="77"/>
                <a:cs typeface="Rajdhani Semibold" panose="02000000000000000000" pitchFamily="2" charset="77"/>
              </a:rPr>
              <a:t>Lorem ipsum dolor sit </a:t>
            </a:r>
            <a:r>
              <a:rPr lang="en-US" sz="4400" b="1" dirty="0" err="1">
                <a:solidFill>
                  <a:schemeClr val="tx1"/>
                </a:solidFill>
                <a:latin typeface="Rajdhani Semibold" panose="02000000000000000000" pitchFamily="2" charset="77"/>
                <a:cs typeface="Rajdhani Semibold" panose="02000000000000000000" pitchFamily="2" charset="77"/>
              </a:rPr>
              <a:t>amet</a:t>
            </a:r>
            <a:r>
              <a:rPr lang="en-US" sz="4400" b="1" dirty="0">
                <a:solidFill>
                  <a:schemeClr val="tx1"/>
                </a:solidFill>
                <a:latin typeface="Rajdhani Semibold" panose="02000000000000000000" pitchFamily="2" charset="77"/>
                <a:cs typeface="Rajdhani Semibold" panose="02000000000000000000" pitchFamily="2" charset="77"/>
              </a:rPr>
              <a:t> </a:t>
            </a:r>
            <a:r>
              <a:rPr lang="en-US" sz="4400" b="1" dirty="0" err="1">
                <a:solidFill>
                  <a:schemeClr val="tx1"/>
                </a:solidFill>
                <a:latin typeface="Rajdhani Semibold" panose="02000000000000000000" pitchFamily="2" charset="77"/>
                <a:cs typeface="Rajdhani Semibold" panose="02000000000000000000" pitchFamily="2" charset="77"/>
              </a:rPr>
              <a:t>consectetur</a:t>
            </a:r>
            <a:r>
              <a:rPr lang="en-US" sz="4400" b="1" dirty="0">
                <a:solidFill>
                  <a:schemeClr val="tx1"/>
                </a:solidFill>
                <a:latin typeface="Rajdhani Semibold" panose="02000000000000000000" pitchFamily="2" charset="77"/>
                <a:cs typeface="Rajdhani Semibold" panose="02000000000000000000" pitchFamily="2" charset="77"/>
              </a:rPr>
              <a:t>.</a:t>
            </a:r>
          </a:p>
        </p:txBody>
      </p:sp>
      <p:sp>
        <p:nvSpPr>
          <p:cNvPr id="3" name="Picture Placeholder 2" descr="" title="">
            <a:extLst>
              <a:ext uri="{FF2B5EF4-FFF2-40B4-BE49-F238E27FC236}">
                <a16:creationId xmlns:a16="http://schemas.microsoft.com/office/drawing/2014/main" id="{BE9A2774-0D26-61B9-BC99-FB96220E3BD6}"/>
              </a:ext>
            </a:extLst>
          </p:cNvPr>
          <p:cNvSpPr>
            <a:spLocks noGrp="1"/>
          </p:cNvSpPr>
          <p:nvPr>
            <p:ph type="pic" idx="10"/>
          </p:nvPr>
        </p:nvSpPr>
        <p:spPr/>
        <p:txBody>
          <a:bodyPr/>
          <a:lstStyle/>
          <a:p>
            <a:endParaRPr lang="en-US"/>
          </a:p>
        </p:txBody>
      </p:sp>
      <p:sp>
        <p:nvSpPr>
          <p:cNvPr id="4" name="Picture Placeholder 3" descr="" title="">
            <a:extLst>
              <a:ext uri="{FF2B5EF4-FFF2-40B4-BE49-F238E27FC236}">
                <a16:creationId xmlns:a16="http://schemas.microsoft.com/office/drawing/2014/main" id="{46051CD4-A0A1-34B7-3F7E-5F2442EBF137}"/>
              </a:ext>
            </a:extLst>
          </p:cNvPr>
          <p:cNvSpPr>
            <a:spLocks noGrp="1"/>
          </p:cNvSpPr>
          <p:nvPr>
            <p:ph type="pic" idx="1"/>
          </p:nvPr>
        </p:nvSpPr>
        <p:spPr/>
        <p:txBody>
          <a:bodyPr/>
          <a:lstStyle/>
          <a:p>
            <a:endParaRPr lang="en-US"/>
          </a:p>
        </p:txBody>
      </p:sp>
      <p:sp>
        <p:nvSpPr>
          <p:cNvPr id="5" name="Text Placeholder 4" descr="" title="">
            <a:extLst>
              <a:ext uri="{FF2B5EF4-FFF2-40B4-BE49-F238E27FC236}">
                <a16:creationId xmlns:a16="http://schemas.microsoft.com/office/drawing/2014/main" id="{8E76037C-1B9A-7C3A-AEE8-3C161687591E}"/>
              </a:ext>
            </a:extLst>
          </p:cNvPr>
          <p:cNvSpPr>
            <a:spLocks noGrp="1"/>
          </p:cNvSpPr>
          <p:nvPr>
            <p:ph type="body" sz="quarter" idx="12"/>
          </p:nvPr>
        </p:nvSpPr>
        <p:spPr/>
        <p:txBody>
          <a:bodyPr/>
          <a:lstStyle/>
          <a:p>
            <a:r>
              <a:rPr lang="en-US" dirty="0"/>
              <a:t>05</a:t>
            </a:r>
          </a:p>
        </p:txBody>
      </p:sp>
      <p:sp>
        <p:nvSpPr>
          <p:cNvPr id="6" name="Rectangle 5" descr="" title="">
            <a:extLst>
              <a:ext uri="{FF2B5EF4-FFF2-40B4-BE49-F238E27FC236}">
                <a16:creationId xmlns:a16="http://schemas.microsoft.com/office/drawing/2014/main" id="{2650ACD9-9D23-3172-BBED-4EF66DDC48DE}"/>
              </a:ext>
            </a:extLst>
          </p:cNvPr>
          <p:cNvSpPr/>
          <p:nvPr/>
        </p:nvSpPr>
        <p:spPr>
          <a:xfrm>
            <a:off x="9131179" y="6004170"/>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descr="" title="">
            <a:extLst>
              <a:ext uri="{FF2B5EF4-FFF2-40B4-BE49-F238E27FC236}">
                <a16:creationId xmlns:a16="http://schemas.microsoft.com/office/drawing/2014/main" id="{0E75EF43-999C-81B1-DF98-73A49E93AF1C}"/>
              </a:ext>
            </a:extLst>
          </p:cNvPr>
          <p:cNvSpPr txBox="1"/>
          <p:nvPr/>
        </p:nvSpPr>
        <p:spPr>
          <a:xfrm>
            <a:off x="9199545" y="6053012"/>
            <a:ext cx="1468899" cy="292388"/>
          </a:xfrm>
          <a:prstGeom prst="rect">
            <a:avLst/>
          </a:prstGeom>
          <a:noFill/>
        </p:spPr>
        <p:txBody>
          <a:bodyPr wrap="square" rtlCol="0">
            <a:spAutoFit/>
          </a:bodyPr>
          <a:lstStyle/>
          <a:p>
            <a:r>
              <a:rPr lang="en-US" sz="1300" dirty="0">
                <a:solidFill>
                  <a:schemeClr val="bg1"/>
                </a:solidFill>
                <a:latin typeface="Rajdhani Semibold" panose="02000000000000000000" pitchFamily="2" charset="77"/>
                <a:cs typeface="Rajdhani Semibold" panose="02000000000000000000" pitchFamily="2" charset="77"/>
              </a:rPr>
              <a:t>Lorem ipsum</a:t>
            </a:r>
          </a:p>
        </p:txBody>
      </p:sp>
      <p:sp>
        <p:nvSpPr>
          <p:cNvPr id="8" name="TextBox 7" descr="" title="">
            <a:extLst>
              <a:ext uri="{FF2B5EF4-FFF2-40B4-BE49-F238E27FC236}">
                <a16:creationId xmlns:a16="http://schemas.microsoft.com/office/drawing/2014/main" id="{8AC11343-4F15-E86B-A141-9F8220617359}"/>
              </a:ext>
            </a:extLst>
          </p:cNvPr>
          <p:cNvSpPr txBox="1"/>
          <p:nvPr/>
        </p:nvSpPr>
        <p:spPr>
          <a:xfrm>
            <a:off x="4017012" y="1011427"/>
            <a:ext cx="4157976" cy="2194127"/>
          </a:xfrm>
          <a:prstGeom prst="rect">
            <a:avLst/>
          </a:prstGeom>
          <a:noFill/>
        </p:spPr>
        <p:txBody>
          <a:bodyPr wrap="square" rtlCol="0">
            <a:spAutoFit/>
          </a:bodyPr>
          <a:lstStyle/>
          <a:p>
            <a:pPr marL="0" marR="0">
              <a:lnSpc>
                <a:spcPct val="115000"/>
              </a:lnSpc>
              <a:spcBef>
                <a:spcPts val="0"/>
              </a:spcBef>
              <a:spcAft>
                <a:spcPts val="800"/>
              </a:spcAft>
            </a:pPr>
            <a:r>
              <a:rPr lang="en-US" sz="2400"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What strategies have worked for you when it comes to sourcing and attracting top tech talent in an increasingly competitive legal market?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9" name="TextBox 8" descr="" title="">
            <a:extLst>
              <a:ext uri="{FF2B5EF4-FFF2-40B4-BE49-F238E27FC236}">
                <a16:creationId xmlns:a16="http://schemas.microsoft.com/office/drawing/2014/main" id="{55AE9D84-B187-E184-278D-FB3C6BDD4A36}"/>
              </a:ext>
            </a:extLst>
          </p:cNvPr>
          <p:cNvSpPr txBox="1"/>
          <p:nvPr/>
        </p:nvSpPr>
        <p:spPr>
          <a:xfrm>
            <a:off x="4017012" y="533333"/>
            <a:ext cx="4157976" cy="461665"/>
          </a:xfrm>
          <a:prstGeom prst="rect">
            <a:avLst/>
          </a:prstGeom>
          <a:noFill/>
        </p:spPr>
        <p:txBody>
          <a:bodyPr wrap="square" rtlCol="0">
            <a:spAutoFit/>
          </a:bodyPr>
          <a:lstStyle/>
          <a:p>
            <a:r>
              <a:rPr lang="en-US" sz="2400" b="1" dirty="0">
                <a:solidFill>
                  <a:srgbClr val="A30134"/>
                </a:solidFill>
                <a:latin typeface="Rajdhani Semibold" panose="02000000000000000000" pitchFamily="2" charset="77"/>
                <a:cs typeface="Rajdhani Semibold" panose="02000000000000000000" pitchFamily="2" charset="77"/>
              </a:rPr>
              <a:t>Strategies</a:t>
            </a:r>
          </a:p>
        </p:txBody>
      </p:sp>
      <p:sp>
        <p:nvSpPr>
          <p:cNvPr id="10" name="Rectangle 9" descr="" title="">
            <a:extLst>
              <a:ext uri="{FF2B5EF4-FFF2-40B4-BE49-F238E27FC236}">
                <a16:creationId xmlns:a16="http://schemas.microsoft.com/office/drawing/2014/main" id="{5501814D-7F86-6E5F-B9CF-0C1CCBED8E2F}"/>
              </a:ext>
            </a:extLst>
          </p:cNvPr>
          <p:cNvSpPr/>
          <p:nvPr/>
        </p:nvSpPr>
        <p:spPr>
          <a:xfrm>
            <a:off x="1786072" y="3257753"/>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descr="" title="">
            <a:extLst>
              <a:ext uri="{FF2B5EF4-FFF2-40B4-BE49-F238E27FC236}">
                <a16:creationId xmlns:a16="http://schemas.microsoft.com/office/drawing/2014/main" id="{0D667A38-6406-2942-7FF1-33553A9456FC}"/>
              </a:ext>
            </a:extLst>
          </p:cNvPr>
          <p:cNvSpPr txBox="1"/>
          <p:nvPr/>
        </p:nvSpPr>
        <p:spPr>
          <a:xfrm>
            <a:off x="1891955" y="3308328"/>
            <a:ext cx="1468899" cy="292388"/>
          </a:xfrm>
          <a:prstGeom prst="rect">
            <a:avLst/>
          </a:prstGeom>
          <a:noFill/>
        </p:spPr>
        <p:txBody>
          <a:bodyPr wrap="square" rtlCol="0">
            <a:spAutoFit/>
          </a:bodyPr>
          <a:lstStyle/>
          <a:p>
            <a:pPr algn="r"/>
            <a:r>
              <a:rPr lang="en-US" sz="1300" dirty="0">
                <a:solidFill>
                  <a:schemeClr val="bg1"/>
                </a:solidFill>
                <a:latin typeface="Rajdhani Semibold" panose="02000000000000000000" pitchFamily="2" charset="77"/>
                <a:cs typeface="Rajdhani Semibold" panose="02000000000000000000" pitchFamily="2" charset="77"/>
              </a:rPr>
              <a:t>Lorem ipsum</a:t>
            </a:r>
          </a:p>
        </p:txBody>
      </p:sp>
    </p:spTree>
    <p:extLst>
      <p:ext uri="{BB962C8B-B14F-4D97-AF65-F5344CB8AC3E}">
        <p14:creationId xmlns:p14="http://schemas.microsoft.com/office/powerpoint/2010/main" val="2694902254"/>
      </p:ext>
    </p:extLst>
  </p:cSld>
  <p:clrMapOvr>
    <a:masterClrMapping/>
  </p:clrMapOvr>
</p:sld>
</file>

<file path=ppt/slides/slide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ext Placeholder 1" descr="" title="">
            <a:extLst>
              <a:ext uri="{FF2B5EF4-FFF2-40B4-BE49-F238E27FC236}">
                <a16:creationId xmlns:a16="http://schemas.microsoft.com/office/drawing/2014/main" id="{AD8802CE-16A4-5212-73FC-78A0D07670E3}"/>
              </a:ext>
            </a:extLst>
          </p:cNvPr>
          <p:cNvSpPr>
            <a:spLocks noGrp="1"/>
          </p:cNvSpPr>
          <p:nvPr>
            <p:ph type="body" sz="quarter" idx="4294967295"/>
          </p:nvPr>
        </p:nvSpPr>
        <p:spPr>
          <a:xfrm>
            <a:off x="987552" y="4788453"/>
            <a:ext cx="6940296" cy="1305455"/>
          </a:xfrm>
        </p:spPr>
        <p:txBody>
          <a:bodyPr>
            <a:noAutofit/>
          </a:bodyPr>
          <a:lstStyle/>
          <a:p>
            <a:pPr>
              <a:lnSpc>
                <a:spcPct val="90000"/>
              </a:lnSpc>
            </a:pPr>
            <a:r>
              <a:rPr lang="en-US" sz="4400" b="1" dirty="0">
                <a:solidFill>
                  <a:schemeClr val="tx1"/>
                </a:solidFill>
                <a:latin typeface="Rajdhani Semibold" panose="02000000000000000000" pitchFamily="2" charset="77"/>
                <a:cs typeface="Rajdhani Semibold" panose="02000000000000000000" pitchFamily="2" charset="77"/>
              </a:rPr>
              <a:t>Lorem ipsum dolor sit </a:t>
            </a:r>
            <a:r>
              <a:rPr lang="en-US" sz="4400" b="1" dirty="0" err="1">
                <a:solidFill>
                  <a:schemeClr val="tx1"/>
                </a:solidFill>
                <a:latin typeface="Rajdhani Semibold" panose="02000000000000000000" pitchFamily="2" charset="77"/>
                <a:cs typeface="Rajdhani Semibold" panose="02000000000000000000" pitchFamily="2" charset="77"/>
              </a:rPr>
              <a:t>amet</a:t>
            </a:r>
            <a:r>
              <a:rPr lang="en-US" sz="4400" b="1" dirty="0">
                <a:solidFill>
                  <a:schemeClr val="tx1"/>
                </a:solidFill>
                <a:latin typeface="Rajdhani Semibold" panose="02000000000000000000" pitchFamily="2" charset="77"/>
                <a:cs typeface="Rajdhani Semibold" panose="02000000000000000000" pitchFamily="2" charset="77"/>
              </a:rPr>
              <a:t> </a:t>
            </a:r>
            <a:r>
              <a:rPr lang="en-US" sz="4400" b="1" dirty="0" err="1">
                <a:solidFill>
                  <a:schemeClr val="tx1"/>
                </a:solidFill>
                <a:latin typeface="Rajdhani Semibold" panose="02000000000000000000" pitchFamily="2" charset="77"/>
                <a:cs typeface="Rajdhani Semibold" panose="02000000000000000000" pitchFamily="2" charset="77"/>
              </a:rPr>
              <a:t>consectetur</a:t>
            </a:r>
            <a:r>
              <a:rPr lang="en-US" sz="4400" b="1" dirty="0">
                <a:solidFill>
                  <a:schemeClr val="tx1"/>
                </a:solidFill>
                <a:latin typeface="Rajdhani Semibold" panose="02000000000000000000" pitchFamily="2" charset="77"/>
                <a:cs typeface="Rajdhani Semibold" panose="02000000000000000000" pitchFamily="2" charset="77"/>
              </a:rPr>
              <a:t>.</a:t>
            </a:r>
          </a:p>
        </p:txBody>
      </p:sp>
      <p:sp>
        <p:nvSpPr>
          <p:cNvPr id="3" name="Picture Placeholder 2" descr="" title="">
            <a:extLst>
              <a:ext uri="{FF2B5EF4-FFF2-40B4-BE49-F238E27FC236}">
                <a16:creationId xmlns:a16="http://schemas.microsoft.com/office/drawing/2014/main" id="{BE9A2774-0D26-61B9-BC99-FB96220E3BD6}"/>
              </a:ext>
            </a:extLst>
          </p:cNvPr>
          <p:cNvSpPr>
            <a:spLocks noGrp="1"/>
          </p:cNvSpPr>
          <p:nvPr>
            <p:ph type="pic" idx="10"/>
          </p:nvPr>
        </p:nvSpPr>
        <p:spPr/>
        <p:txBody>
          <a:bodyPr/>
          <a:lstStyle/>
          <a:p>
            <a:endParaRPr lang="en-US"/>
          </a:p>
        </p:txBody>
      </p:sp>
      <p:sp>
        <p:nvSpPr>
          <p:cNvPr id="4" name="Picture Placeholder 3" descr="" title="">
            <a:extLst>
              <a:ext uri="{FF2B5EF4-FFF2-40B4-BE49-F238E27FC236}">
                <a16:creationId xmlns:a16="http://schemas.microsoft.com/office/drawing/2014/main" id="{46051CD4-A0A1-34B7-3F7E-5F2442EBF137}"/>
              </a:ext>
            </a:extLst>
          </p:cNvPr>
          <p:cNvSpPr>
            <a:spLocks noGrp="1"/>
          </p:cNvSpPr>
          <p:nvPr>
            <p:ph type="pic" idx="1"/>
          </p:nvPr>
        </p:nvSpPr>
        <p:spPr/>
        <p:txBody>
          <a:bodyPr/>
          <a:lstStyle/>
          <a:p>
            <a:endParaRPr lang="en-US"/>
          </a:p>
        </p:txBody>
      </p:sp>
      <p:sp>
        <p:nvSpPr>
          <p:cNvPr id="5" name="Text Placeholder 4" descr="" title="">
            <a:extLst>
              <a:ext uri="{FF2B5EF4-FFF2-40B4-BE49-F238E27FC236}">
                <a16:creationId xmlns:a16="http://schemas.microsoft.com/office/drawing/2014/main" id="{8E76037C-1B9A-7C3A-AEE8-3C161687591E}"/>
              </a:ext>
            </a:extLst>
          </p:cNvPr>
          <p:cNvSpPr>
            <a:spLocks noGrp="1"/>
          </p:cNvSpPr>
          <p:nvPr>
            <p:ph type="body" sz="quarter" idx="12"/>
          </p:nvPr>
        </p:nvSpPr>
        <p:spPr/>
        <p:txBody>
          <a:bodyPr/>
          <a:lstStyle/>
          <a:p>
            <a:r>
              <a:rPr lang="en-US" dirty="0"/>
              <a:t>05</a:t>
            </a:r>
          </a:p>
        </p:txBody>
      </p:sp>
      <p:sp>
        <p:nvSpPr>
          <p:cNvPr id="6" name="Rectangle 5" descr="" title="">
            <a:extLst>
              <a:ext uri="{FF2B5EF4-FFF2-40B4-BE49-F238E27FC236}">
                <a16:creationId xmlns:a16="http://schemas.microsoft.com/office/drawing/2014/main" id="{2650ACD9-9D23-3172-BBED-4EF66DDC48DE}"/>
              </a:ext>
            </a:extLst>
          </p:cNvPr>
          <p:cNvSpPr/>
          <p:nvPr/>
        </p:nvSpPr>
        <p:spPr>
          <a:xfrm>
            <a:off x="9131179" y="6004170"/>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descr="" title="">
            <a:extLst>
              <a:ext uri="{FF2B5EF4-FFF2-40B4-BE49-F238E27FC236}">
                <a16:creationId xmlns:a16="http://schemas.microsoft.com/office/drawing/2014/main" id="{0E75EF43-999C-81B1-DF98-73A49E93AF1C}"/>
              </a:ext>
            </a:extLst>
          </p:cNvPr>
          <p:cNvSpPr txBox="1"/>
          <p:nvPr/>
        </p:nvSpPr>
        <p:spPr>
          <a:xfrm>
            <a:off x="9199545" y="6053012"/>
            <a:ext cx="1468899" cy="292388"/>
          </a:xfrm>
          <a:prstGeom prst="rect">
            <a:avLst/>
          </a:prstGeom>
          <a:noFill/>
        </p:spPr>
        <p:txBody>
          <a:bodyPr wrap="square" rtlCol="0">
            <a:spAutoFit/>
          </a:bodyPr>
          <a:lstStyle/>
          <a:p>
            <a:r>
              <a:rPr lang="en-US" sz="1300" dirty="0">
                <a:solidFill>
                  <a:schemeClr val="bg1"/>
                </a:solidFill>
                <a:latin typeface="Rajdhani Semibold" panose="02000000000000000000" pitchFamily="2" charset="77"/>
                <a:cs typeface="Rajdhani Semibold" panose="02000000000000000000" pitchFamily="2" charset="77"/>
              </a:rPr>
              <a:t>Lorem ipsum</a:t>
            </a:r>
          </a:p>
        </p:txBody>
      </p:sp>
      <p:sp>
        <p:nvSpPr>
          <p:cNvPr id="8" name="TextBox 7" descr="" title="">
            <a:extLst>
              <a:ext uri="{FF2B5EF4-FFF2-40B4-BE49-F238E27FC236}">
                <a16:creationId xmlns:a16="http://schemas.microsoft.com/office/drawing/2014/main" id="{8AC11343-4F15-E86B-A141-9F8220617359}"/>
              </a:ext>
            </a:extLst>
          </p:cNvPr>
          <p:cNvSpPr txBox="1"/>
          <p:nvPr/>
        </p:nvSpPr>
        <p:spPr>
          <a:xfrm>
            <a:off x="4017012" y="1011427"/>
            <a:ext cx="4157976" cy="2194127"/>
          </a:xfrm>
          <a:prstGeom prst="rect">
            <a:avLst/>
          </a:prstGeom>
          <a:noFill/>
        </p:spPr>
        <p:txBody>
          <a:bodyPr wrap="square" rtlCol="0">
            <a:spAutoFit/>
          </a:bodyPr>
          <a:lstStyle/>
          <a:p>
            <a:pPr marL="0" marR="0">
              <a:lnSpc>
                <a:spcPct val="115000"/>
              </a:lnSpc>
              <a:spcBef>
                <a:spcPts val="0"/>
              </a:spcBef>
              <a:spcAft>
                <a:spcPts val="800"/>
              </a:spcAft>
            </a:pPr>
            <a:r>
              <a:rPr lang="en-US" sz="2400"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How can legal </a:t>
            </a:r>
            <a:r>
              <a:rPr lang="en-US" sz="2400" kern="100" dirty="0" err="1">
                <a:solidFill>
                  <a:srgbClr val="000000"/>
                </a:solidFill>
                <a:effectLst/>
                <a:latin typeface="Calibri" panose="020F0502020204030204" pitchFamily="34" charset="0"/>
                <a:ea typeface="Aptos" panose="020B0004020202020204" pitchFamily="34" charset="0"/>
                <a:cs typeface="Times New Roman" panose="02020603050405020304" pitchFamily="18" charset="0"/>
              </a:rPr>
              <a:t>organisations</a:t>
            </a:r>
            <a:r>
              <a:rPr lang="en-US" sz="2400"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—whether in-house or law firms—position themselves as forward-thinking, desirable employers for top-tier IT talent? </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9" name="TextBox 8" descr="" title="">
            <a:extLst>
              <a:ext uri="{FF2B5EF4-FFF2-40B4-BE49-F238E27FC236}">
                <a16:creationId xmlns:a16="http://schemas.microsoft.com/office/drawing/2014/main" id="{55AE9D84-B187-E184-278D-FB3C6BDD4A36}"/>
              </a:ext>
            </a:extLst>
          </p:cNvPr>
          <p:cNvSpPr txBox="1"/>
          <p:nvPr/>
        </p:nvSpPr>
        <p:spPr>
          <a:xfrm>
            <a:off x="4017012" y="533333"/>
            <a:ext cx="4157976" cy="461665"/>
          </a:xfrm>
          <a:prstGeom prst="rect">
            <a:avLst/>
          </a:prstGeom>
          <a:noFill/>
        </p:spPr>
        <p:txBody>
          <a:bodyPr wrap="square" rtlCol="0">
            <a:spAutoFit/>
          </a:bodyPr>
          <a:lstStyle/>
          <a:p>
            <a:r>
              <a:rPr lang="en-US" sz="2400" b="1" dirty="0">
                <a:solidFill>
                  <a:srgbClr val="A30134"/>
                </a:solidFill>
                <a:latin typeface="Rajdhani Semibold" panose="02000000000000000000" pitchFamily="2" charset="77"/>
                <a:cs typeface="Rajdhani Semibold" panose="02000000000000000000" pitchFamily="2" charset="77"/>
              </a:rPr>
              <a:t>Attracting Talent</a:t>
            </a:r>
          </a:p>
        </p:txBody>
      </p:sp>
      <p:sp>
        <p:nvSpPr>
          <p:cNvPr id="10" name="Rectangle 9" descr="" title="">
            <a:extLst>
              <a:ext uri="{FF2B5EF4-FFF2-40B4-BE49-F238E27FC236}">
                <a16:creationId xmlns:a16="http://schemas.microsoft.com/office/drawing/2014/main" id="{5501814D-7F86-6E5F-B9CF-0C1CCBED8E2F}"/>
              </a:ext>
            </a:extLst>
          </p:cNvPr>
          <p:cNvSpPr/>
          <p:nvPr/>
        </p:nvSpPr>
        <p:spPr>
          <a:xfrm>
            <a:off x="1786072" y="3257753"/>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descr="" title="">
            <a:extLst>
              <a:ext uri="{FF2B5EF4-FFF2-40B4-BE49-F238E27FC236}">
                <a16:creationId xmlns:a16="http://schemas.microsoft.com/office/drawing/2014/main" id="{0D667A38-6406-2942-7FF1-33553A9456FC}"/>
              </a:ext>
            </a:extLst>
          </p:cNvPr>
          <p:cNvSpPr txBox="1"/>
          <p:nvPr/>
        </p:nvSpPr>
        <p:spPr>
          <a:xfrm>
            <a:off x="1891955" y="3308328"/>
            <a:ext cx="1468899" cy="292388"/>
          </a:xfrm>
          <a:prstGeom prst="rect">
            <a:avLst/>
          </a:prstGeom>
          <a:noFill/>
        </p:spPr>
        <p:txBody>
          <a:bodyPr wrap="square" rtlCol="0">
            <a:spAutoFit/>
          </a:bodyPr>
          <a:lstStyle/>
          <a:p>
            <a:pPr algn="r"/>
            <a:r>
              <a:rPr lang="en-US" sz="1300" dirty="0">
                <a:solidFill>
                  <a:schemeClr val="bg1"/>
                </a:solidFill>
                <a:latin typeface="Rajdhani Semibold" panose="02000000000000000000" pitchFamily="2" charset="77"/>
                <a:cs typeface="Rajdhani Semibold" panose="02000000000000000000" pitchFamily="2" charset="77"/>
              </a:rPr>
              <a:t>Lorem ipsum</a:t>
            </a:r>
          </a:p>
        </p:txBody>
      </p:sp>
    </p:spTree>
    <p:extLst>
      <p:ext uri="{BB962C8B-B14F-4D97-AF65-F5344CB8AC3E}">
        <p14:creationId xmlns:p14="http://schemas.microsoft.com/office/powerpoint/2010/main" val="1455254922"/>
      </p:ext>
    </p:extLst>
  </p:cSld>
  <p:clrMapOvr>
    <a:masterClrMapping/>
  </p:clrMapOvr>
</p:sld>
</file>

<file path=ppt/slides/slide8.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ext Placeholder 1" descr="" title="">
            <a:extLst>
              <a:ext uri="{FF2B5EF4-FFF2-40B4-BE49-F238E27FC236}">
                <a16:creationId xmlns:a16="http://schemas.microsoft.com/office/drawing/2014/main" id="{AD8802CE-16A4-5212-73FC-78A0D07670E3}"/>
              </a:ext>
            </a:extLst>
          </p:cNvPr>
          <p:cNvSpPr>
            <a:spLocks noGrp="1"/>
          </p:cNvSpPr>
          <p:nvPr>
            <p:ph type="body" sz="quarter" idx="4294967295"/>
          </p:nvPr>
        </p:nvSpPr>
        <p:spPr>
          <a:xfrm>
            <a:off x="987552" y="4788453"/>
            <a:ext cx="6940296" cy="1305455"/>
          </a:xfrm>
        </p:spPr>
        <p:txBody>
          <a:bodyPr>
            <a:noAutofit/>
          </a:bodyPr>
          <a:lstStyle/>
          <a:p>
            <a:pPr>
              <a:lnSpc>
                <a:spcPct val="90000"/>
              </a:lnSpc>
            </a:pPr>
            <a:r>
              <a:rPr lang="en-US" sz="4400" b="1" dirty="0">
                <a:solidFill>
                  <a:schemeClr val="tx1"/>
                </a:solidFill>
                <a:latin typeface="Rajdhani Semibold" panose="02000000000000000000" pitchFamily="2" charset="77"/>
                <a:cs typeface="Rajdhani Semibold" panose="02000000000000000000" pitchFamily="2" charset="77"/>
              </a:rPr>
              <a:t>Lorem ipsum dolor sit </a:t>
            </a:r>
            <a:r>
              <a:rPr lang="en-US" sz="4400" b="1" dirty="0" err="1">
                <a:solidFill>
                  <a:schemeClr val="tx1"/>
                </a:solidFill>
                <a:latin typeface="Rajdhani Semibold" panose="02000000000000000000" pitchFamily="2" charset="77"/>
                <a:cs typeface="Rajdhani Semibold" panose="02000000000000000000" pitchFamily="2" charset="77"/>
              </a:rPr>
              <a:t>amet</a:t>
            </a:r>
            <a:r>
              <a:rPr lang="en-US" sz="4400" b="1" dirty="0">
                <a:solidFill>
                  <a:schemeClr val="tx1"/>
                </a:solidFill>
                <a:latin typeface="Rajdhani Semibold" panose="02000000000000000000" pitchFamily="2" charset="77"/>
                <a:cs typeface="Rajdhani Semibold" panose="02000000000000000000" pitchFamily="2" charset="77"/>
              </a:rPr>
              <a:t> </a:t>
            </a:r>
            <a:r>
              <a:rPr lang="en-US" sz="4400" b="1" dirty="0" err="1">
                <a:solidFill>
                  <a:schemeClr val="tx1"/>
                </a:solidFill>
                <a:latin typeface="Rajdhani Semibold" panose="02000000000000000000" pitchFamily="2" charset="77"/>
                <a:cs typeface="Rajdhani Semibold" panose="02000000000000000000" pitchFamily="2" charset="77"/>
              </a:rPr>
              <a:t>consectetur</a:t>
            </a:r>
            <a:r>
              <a:rPr lang="en-US" sz="4400" b="1" dirty="0">
                <a:solidFill>
                  <a:schemeClr val="tx1"/>
                </a:solidFill>
                <a:latin typeface="Rajdhani Semibold" panose="02000000000000000000" pitchFamily="2" charset="77"/>
                <a:cs typeface="Rajdhani Semibold" panose="02000000000000000000" pitchFamily="2" charset="77"/>
              </a:rPr>
              <a:t>.</a:t>
            </a:r>
          </a:p>
        </p:txBody>
      </p:sp>
      <p:sp>
        <p:nvSpPr>
          <p:cNvPr id="3" name="Picture Placeholder 2" descr="" title="">
            <a:extLst>
              <a:ext uri="{FF2B5EF4-FFF2-40B4-BE49-F238E27FC236}">
                <a16:creationId xmlns:a16="http://schemas.microsoft.com/office/drawing/2014/main" id="{BE9A2774-0D26-61B9-BC99-FB96220E3BD6}"/>
              </a:ext>
            </a:extLst>
          </p:cNvPr>
          <p:cNvSpPr>
            <a:spLocks noGrp="1"/>
          </p:cNvSpPr>
          <p:nvPr>
            <p:ph type="pic" idx="10"/>
          </p:nvPr>
        </p:nvSpPr>
        <p:spPr/>
        <p:txBody>
          <a:bodyPr/>
          <a:lstStyle/>
          <a:p>
            <a:endParaRPr lang="en-US"/>
          </a:p>
        </p:txBody>
      </p:sp>
      <p:sp>
        <p:nvSpPr>
          <p:cNvPr id="4" name="Picture Placeholder 3" descr="" title="">
            <a:extLst>
              <a:ext uri="{FF2B5EF4-FFF2-40B4-BE49-F238E27FC236}">
                <a16:creationId xmlns:a16="http://schemas.microsoft.com/office/drawing/2014/main" id="{46051CD4-A0A1-34B7-3F7E-5F2442EBF137}"/>
              </a:ext>
            </a:extLst>
          </p:cNvPr>
          <p:cNvSpPr>
            <a:spLocks noGrp="1"/>
          </p:cNvSpPr>
          <p:nvPr>
            <p:ph type="pic" idx="1"/>
          </p:nvPr>
        </p:nvSpPr>
        <p:spPr/>
        <p:txBody>
          <a:bodyPr/>
          <a:lstStyle/>
          <a:p>
            <a:endParaRPr lang="en-US"/>
          </a:p>
        </p:txBody>
      </p:sp>
      <p:sp>
        <p:nvSpPr>
          <p:cNvPr id="5" name="Text Placeholder 4" descr="" title="">
            <a:extLst>
              <a:ext uri="{FF2B5EF4-FFF2-40B4-BE49-F238E27FC236}">
                <a16:creationId xmlns:a16="http://schemas.microsoft.com/office/drawing/2014/main" id="{8E76037C-1B9A-7C3A-AEE8-3C161687591E}"/>
              </a:ext>
            </a:extLst>
          </p:cNvPr>
          <p:cNvSpPr>
            <a:spLocks noGrp="1"/>
          </p:cNvSpPr>
          <p:nvPr>
            <p:ph type="body" sz="quarter" idx="12"/>
          </p:nvPr>
        </p:nvSpPr>
        <p:spPr/>
        <p:txBody>
          <a:bodyPr/>
          <a:lstStyle/>
          <a:p>
            <a:r>
              <a:rPr lang="en-US" dirty="0"/>
              <a:t>05</a:t>
            </a:r>
          </a:p>
        </p:txBody>
      </p:sp>
      <p:sp>
        <p:nvSpPr>
          <p:cNvPr id="6" name="Rectangle 5" descr="" title="">
            <a:extLst>
              <a:ext uri="{FF2B5EF4-FFF2-40B4-BE49-F238E27FC236}">
                <a16:creationId xmlns:a16="http://schemas.microsoft.com/office/drawing/2014/main" id="{2650ACD9-9D23-3172-BBED-4EF66DDC48DE}"/>
              </a:ext>
            </a:extLst>
          </p:cNvPr>
          <p:cNvSpPr/>
          <p:nvPr/>
        </p:nvSpPr>
        <p:spPr>
          <a:xfrm>
            <a:off x="9131179" y="6004170"/>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descr="" title="">
            <a:extLst>
              <a:ext uri="{FF2B5EF4-FFF2-40B4-BE49-F238E27FC236}">
                <a16:creationId xmlns:a16="http://schemas.microsoft.com/office/drawing/2014/main" id="{0E75EF43-999C-81B1-DF98-73A49E93AF1C}"/>
              </a:ext>
            </a:extLst>
          </p:cNvPr>
          <p:cNvSpPr txBox="1"/>
          <p:nvPr/>
        </p:nvSpPr>
        <p:spPr>
          <a:xfrm>
            <a:off x="9199545" y="6053012"/>
            <a:ext cx="1468899" cy="292388"/>
          </a:xfrm>
          <a:prstGeom prst="rect">
            <a:avLst/>
          </a:prstGeom>
          <a:noFill/>
        </p:spPr>
        <p:txBody>
          <a:bodyPr wrap="square" rtlCol="0">
            <a:spAutoFit/>
          </a:bodyPr>
          <a:lstStyle/>
          <a:p>
            <a:r>
              <a:rPr lang="en-US" sz="1300" dirty="0">
                <a:solidFill>
                  <a:schemeClr val="bg1"/>
                </a:solidFill>
                <a:latin typeface="Rajdhani Semibold" panose="02000000000000000000" pitchFamily="2" charset="77"/>
                <a:cs typeface="Rajdhani Semibold" panose="02000000000000000000" pitchFamily="2" charset="77"/>
              </a:rPr>
              <a:t>Lorem ipsum</a:t>
            </a:r>
          </a:p>
        </p:txBody>
      </p:sp>
      <p:sp>
        <p:nvSpPr>
          <p:cNvPr id="8" name="TextBox 7" descr="" title="">
            <a:extLst>
              <a:ext uri="{FF2B5EF4-FFF2-40B4-BE49-F238E27FC236}">
                <a16:creationId xmlns:a16="http://schemas.microsoft.com/office/drawing/2014/main" id="{8AC11343-4F15-E86B-A141-9F8220617359}"/>
              </a:ext>
            </a:extLst>
          </p:cNvPr>
          <p:cNvSpPr txBox="1"/>
          <p:nvPr/>
        </p:nvSpPr>
        <p:spPr>
          <a:xfrm>
            <a:off x="4017012" y="1011427"/>
            <a:ext cx="4157976" cy="2540824"/>
          </a:xfrm>
          <a:prstGeom prst="rect">
            <a:avLst/>
          </a:prstGeom>
          <a:noFill/>
        </p:spPr>
        <p:txBody>
          <a:bodyPr wrap="square" rtlCol="0">
            <a:spAutoFit/>
          </a:bodyPr>
          <a:lstStyle/>
          <a:p>
            <a:pPr marL="0" marR="0">
              <a:lnSpc>
                <a:spcPct val="115000"/>
              </a:lnSpc>
              <a:spcBef>
                <a:spcPts val="0"/>
              </a:spcBef>
              <a:spcAft>
                <a:spcPts val="800"/>
              </a:spcAft>
            </a:pPr>
            <a:r>
              <a:rPr lang="en-US" sz="2800"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Once you’ve hired great IT talent, what are the most effective ways you’ve found to develop, retain, and grow that talent?  </a:t>
            </a:r>
          </a:p>
        </p:txBody>
      </p:sp>
      <p:sp>
        <p:nvSpPr>
          <p:cNvPr id="9" name="TextBox 8" descr="" title="">
            <a:extLst>
              <a:ext uri="{FF2B5EF4-FFF2-40B4-BE49-F238E27FC236}">
                <a16:creationId xmlns:a16="http://schemas.microsoft.com/office/drawing/2014/main" id="{55AE9D84-B187-E184-278D-FB3C6BDD4A36}"/>
              </a:ext>
            </a:extLst>
          </p:cNvPr>
          <p:cNvSpPr txBox="1"/>
          <p:nvPr/>
        </p:nvSpPr>
        <p:spPr>
          <a:xfrm>
            <a:off x="4017012" y="533333"/>
            <a:ext cx="4157976" cy="461665"/>
          </a:xfrm>
          <a:prstGeom prst="rect">
            <a:avLst/>
          </a:prstGeom>
          <a:noFill/>
        </p:spPr>
        <p:txBody>
          <a:bodyPr wrap="square" rtlCol="0">
            <a:spAutoFit/>
          </a:bodyPr>
          <a:lstStyle/>
          <a:p>
            <a:r>
              <a:rPr lang="en-US" sz="2400" b="1" dirty="0">
                <a:solidFill>
                  <a:srgbClr val="A30134"/>
                </a:solidFill>
                <a:latin typeface="Rajdhani Semibold" panose="02000000000000000000" pitchFamily="2" charset="77"/>
                <a:cs typeface="Rajdhani Semibold" panose="02000000000000000000" pitchFamily="2" charset="77"/>
              </a:rPr>
              <a:t>Retention and Growth</a:t>
            </a:r>
          </a:p>
        </p:txBody>
      </p:sp>
      <p:sp>
        <p:nvSpPr>
          <p:cNvPr id="10" name="Rectangle 9" descr="" title="">
            <a:extLst>
              <a:ext uri="{FF2B5EF4-FFF2-40B4-BE49-F238E27FC236}">
                <a16:creationId xmlns:a16="http://schemas.microsoft.com/office/drawing/2014/main" id="{5501814D-7F86-6E5F-B9CF-0C1CCBED8E2F}"/>
              </a:ext>
            </a:extLst>
          </p:cNvPr>
          <p:cNvSpPr/>
          <p:nvPr/>
        </p:nvSpPr>
        <p:spPr>
          <a:xfrm>
            <a:off x="1786072" y="3257753"/>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descr="" title="">
            <a:extLst>
              <a:ext uri="{FF2B5EF4-FFF2-40B4-BE49-F238E27FC236}">
                <a16:creationId xmlns:a16="http://schemas.microsoft.com/office/drawing/2014/main" id="{0D667A38-6406-2942-7FF1-33553A9456FC}"/>
              </a:ext>
            </a:extLst>
          </p:cNvPr>
          <p:cNvSpPr txBox="1"/>
          <p:nvPr/>
        </p:nvSpPr>
        <p:spPr>
          <a:xfrm>
            <a:off x="1891955" y="3308328"/>
            <a:ext cx="1468899" cy="292388"/>
          </a:xfrm>
          <a:prstGeom prst="rect">
            <a:avLst/>
          </a:prstGeom>
          <a:noFill/>
        </p:spPr>
        <p:txBody>
          <a:bodyPr wrap="square" rtlCol="0">
            <a:spAutoFit/>
          </a:bodyPr>
          <a:lstStyle/>
          <a:p>
            <a:pPr algn="r"/>
            <a:r>
              <a:rPr lang="en-US" sz="1300" dirty="0">
                <a:solidFill>
                  <a:schemeClr val="bg1"/>
                </a:solidFill>
                <a:latin typeface="Rajdhani Semibold" panose="02000000000000000000" pitchFamily="2" charset="77"/>
                <a:cs typeface="Rajdhani Semibold" panose="02000000000000000000" pitchFamily="2" charset="77"/>
              </a:rPr>
              <a:t>Lorem ipsum</a:t>
            </a:r>
          </a:p>
        </p:txBody>
      </p:sp>
    </p:spTree>
    <p:extLst>
      <p:ext uri="{BB962C8B-B14F-4D97-AF65-F5344CB8AC3E}">
        <p14:creationId xmlns:p14="http://schemas.microsoft.com/office/powerpoint/2010/main" val="395730655"/>
      </p:ext>
    </p:extLst>
  </p:cSld>
  <p:clrMapOvr>
    <a:masterClrMapping/>
  </p:clrMapOvr>
</p:sld>
</file>

<file path=ppt/slides/slide9.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ext Placeholder 1" descr="" title="">
            <a:extLst>
              <a:ext uri="{FF2B5EF4-FFF2-40B4-BE49-F238E27FC236}">
                <a16:creationId xmlns:a16="http://schemas.microsoft.com/office/drawing/2014/main" id="{AD8802CE-16A4-5212-73FC-78A0D07670E3}"/>
              </a:ext>
            </a:extLst>
          </p:cNvPr>
          <p:cNvSpPr>
            <a:spLocks noGrp="1"/>
          </p:cNvSpPr>
          <p:nvPr>
            <p:ph type="body" sz="quarter" idx="4294967295"/>
          </p:nvPr>
        </p:nvSpPr>
        <p:spPr>
          <a:xfrm>
            <a:off x="987552" y="4788453"/>
            <a:ext cx="6940296" cy="1305455"/>
          </a:xfrm>
        </p:spPr>
        <p:txBody>
          <a:bodyPr>
            <a:noAutofit/>
          </a:bodyPr>
          <a:lstStyle/>
          <a:p>
            <a:pPr>
              <a:lnSpc>
                <a:spcPct val="90000"/>
              </a:lnSpc>
            </a:pPr>
            <a:r>
              <a:rPr lang="en-US" sz="4400" b="1" dirty="0">
                <a:solidFill>
                  <a:schemeClr val="tx1"/>
                </a:solidFill>
                <a:latin typeface="Rajdhani Semibold" panose="02000000000000000000" pitchFamily="2" charset="77"/>
                <a:cs typeface="Rajdhani Semibold" panose="02000000000000000000" pitchFamily="2" charset="77"/>
              </a:rPr>
              <a:t>Lorem ipsum dolor sit </a:t>
            </a:r>
            <a:r>
              <a:rPr lang="en-US" sz="4400" b="1" dirty="0" err="1">
                <a:solidFill>
                  <a:schemeClr val="tx1"/>
                </a:solidFill>
                <a:latin typeface="Rajdhani Semibold" panose="02000000000000000000" pitchFamily="2" charset="77"/>
                <a:cs typeface="Rajdhani Semibold" panose="02000000000000000000" pitchFamily="2" charset="77"/>
              </a:rPr>
              <a:t>amet</a:t>
            </a:r>
            <a:r>
              <a:rPr lang="en-US" sz="4400" b="1" dirty="0">
                <a:solidFill>
                  <a:schemeClr val="tx1"/>
                </a:solidFill>
                <a:latin typeface="Rajdhani Semibold" panose="02000000000000000000" pitchFamily="2" charset="77"/>
                <a:cs typeface="Rajdhani Semibold" panose="02000000000000000000" pitchFamily="2" charset="77"/>
              </a:rPr>
              <a:t> </a:t>
            </a:r>
            <a:r>
              <a:rPr lang="en-US" sz="4400" b="1" dirty="0" err="1">
                <a:solidFill>
                  <a:schemeClr val="tx1"/>
                </a:solidFill>
                <a:latin typeface="Rajdhani Semibold" panose="02000000000000000000" pitchFamily="2" charset="77"/>
                <a:cs typeface="Rajdhani Semibold" panose="02000000000000000000" pitchFamily="2" charset="77"/>
              </a:rPr>
              <a:t>consectetur</a:t>
            </a:r>
            <a:r>
              <a:rPr lang="en-US" sz="4400" b="1" dirty="0">
                <a:solidFill>
                  <a:schemeClr val="tx1"/>
                </a:solidFill>
                <a:latin typeface="Rajdhani Semibold" panose="02000000000000000000" pitchFamily="2" charset="77"/>
                <a:cs typeface="Rajdhani Semibold" panose="02000000000000000000" pitchFamily="2" charset="77"/>
              </a:rPr>
              <a:t>.</a:t>
            </a:r>
          </a:p>
        </p:txBody>
      </p:sp>
      <p:sp>
        <p:nvSpPr>
          <p:cNvPr id="3" name="Picture Placeholder 2" descr="" title="">
            <a:extLst>
              <a:ext uri="{FF2B5EF4-FFF2-40B4-BE49-F238E27FC236}">
                <a16:creationId xmlns:a16="http://schemas.microsoft.com/office/drawing/2014/main" id="{BE9A2774-0D26-61B9-BC99-FB96220E3BD6}"/>
              </a:ext>
            </a:extLst>
          </p:cNvPr>
          <p:cNvSpPr>
            <a:spLocks noGrp="1"/>
          </p:cNvSpPr>
          <p:nvPr>
            <p:ph type="pic" idx="10"/>
          </p:nvPr>
        </p:nvSpPr>
        <p:spPr/>
        <p:txBody>
          <a:bodyPr/>
          <a:lstStyle/>
          <a:p>
            <a:endParaRPr lang="en-US"/>
          </a:p>
        </p:txBody>
      </p:sp>
      <p:sp>
        <p:nvSpPr>
          <p:cNvPr id="4" name="Picture Placeholder 3" descr="" title="">
            <a:extLst>
              <a:ext uri="{FF2B5EF4-FFF2-40B4-BE49-F238E27FC236}">
                <a16:creationId xmlns:a16="http://schemas.microsoft.com/office/drawing/2014/main" id="{46051CD4-A0A1-34B7-3F7E-5F2442EBF137}"/>
              </a:ext>
            </a:extLst>
          </p:cNvPr>
          <p:cNvSpPr>
            <a:spLocks noGrp="1"/>
          </p:cNvSpPr>
          <p:nvPr>
            <p:ph type="pic" idx="1"/>
          </p:nvPr>
        </p:nvSpPr>
        <p:spPr/>
        <p:txBody>
          <a:bodyPr/>
          <a:lstStyle/>
          <a:p>
            <a:endParaRPr lang="en-US"/>
          </a:p>
        </p:txBody>
      </p:sp>
      <p:sp>
        <p:nvSpPr>
          <p:cNvPr id="5" name="Text Placeholder 4" descr="" title="">
            <a:extLst>
              <a:ext uri="{FF2B5EF4-FFF2-40B4-BE49-F238E27FC236}">
                <a16:creationId xmlns:a16="http://schemas.microsoft.com/office/drawing/2014/main" id="{8E76037C-1B9A-7C3A-AEE8-3C161687591E}"/>
              </a:ext>
            </a:extLst>
          </p:cNvPr>
          <p:cNvSpPr>
            <a:spLocks noGrp="1"/>
          </p:cNvSpPr>
          <p:nvPr>
            <p:ph type="body" sz="quarter" idx="12"/>
          </p:nvPr>
        </p:nvSpPr>
        <p:spPr/>
        <p:txBody>
          <a:bodyPr/>
          <a:lstStyle/>
          <a:p>
            <a:r>
              <a:rPr lang="en-US" dirty="0"/>
              <a:t>05</a:t>
            </a:r>
          </a:p>
        </p:txBody>
      </p:sp>
      <p:sp>
        <p:nvSpPr>
          <p:cNvPr id="6" name="Rectangle 5" descr="" title="">
            <a:extLst>
              <a:ext uri="{FF2B5EF4-FFF2-40B4-BE49-F238E27FC236}">
                <a16:creationId xmlns:a16="http://schemas.microsoft.com/office/drawing/2014/main" id="{2650ACD9-9D23-3172-BBED-4EF66DDC48DE}"/>
              </a:ext>
            </a:extLst>
          </p:cNvPr>
          <p:cNvSpPr/>
          <p:nvPr/>
        </p:nvSpPr>
        <p:spPr>
          <a:xfrm>
            <a:off x="9131179" y="6004170"/>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descr="" title="">
            <a:extLst>
              <a:ext uri="{FF2B5EF4-FFF2-40B4-BE49-F238E27FC236}">
                <a16:creationId xmlns:a16="http://schemas.microsoft.com/office/drawing/2014/main" id="{0E75EF43-999C-81B1-DF98-73A49E93AF1C}"/>
              </a:ext>
            </a:extLst>
          </p:cNvPr>
          <p:cNvSpPr txBox="1"/>
          <p:nvPr/>
        </p:nvSpPr>
        <p:spPr>
          <a:xfrm>
            <a:off x="9199545" y="6053012"/>
            <a:ext cx="1468899" cy="292388"/>
          </a:xfrm>
          <a:prstGeom prst="rect">
            <a:avLst/>
          </a:prstGeom>
          <a:noFill/>
        </p:spPr>
        <p:txBody>
          <a:bodyPr wrap="square" rtlCol="0">
            <a:spAutoFit/>
          </a:bodyPr>
          <a:lstStyle/>
          <a:p>
            <a:r>
              <a:rPr lang="en-US" sz="1300" dirty="0">
                <a:solidFill>
                  <a:schemeClr val="bg1"/>
                </a:solidFill>
                <a:latin typeface="Rajdhani Semibold" panose="02000000000000000000" pitchFamily="2" charset="77"/>
                <a:cs typeface="Rajdhani Semibold" panose="02000000000000000000" pitchFamily="2" charset="77"/>
              </a:rPr>
              <a:t>Lorem ipsum</a:t>
            </a:r>
          </a:p>
        </p:txBody>
      </p:sp>
      <p:sp>
        <p:nvSpPr>
          <p:cNvPr id="8" name="TextBox 7" descr="" title="">
            <a:extLst>
              <a:ext uri="{FF2B5EF4-FFF2-40B4-BE49-F238E27FC236}">
                <a16:creationId xmlns:a16="http://schemas.microsoft.com/office/drawing/2014/main" id="{8AC11343-4F15-E86B-A141-9F8220617359}"/>
              </a:ext>
            </a:extLst>
          </p:cNvPr>
          <p:cNvSpPr txBox="1"/>
          <p:nvPr/>
        </p:nvSpPr>
        <p:spPr>
          <a:xfrm>
            <a:off x="4017012" y="1011427"/>
            <a:ext cx="4157976" cy="2615781"/>
          </a:xfrm>
          <a:prstGeom prst="rect">
            <a:avLst/>
          </a:prstGeom>
          <a:noFill/>
        </p:spPr>
        <p:txBody>
          <a:bodyPr wrap="square" rtlCol="0">
            <a:spAutoFit/>
          </a:bodyPr>
          <a:lstStyle/>
          <a:p>
            <a:pPr marL="0" marR="0">
              <a:lnSpc>
                <a:spcPct val="115000"/>
              </a:lnSpc>
              <a:spcBef>
                <a:spcPts val="0"/>
              </a:spcBef>
              <a:spcAft>
                <a:spcPts val="800"/>
              </a:spcAft>
            </a:pPr>
            <a:r>
              <a:rPr lang="en-US" sz="2400"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What does an effective partnership between legal teams and IT look like in your </a:t>
            </a:r>
            <a:r>
              <a:rPr lang="en-US" sz="2400" kern="100" dirty="0" err="1">
                <a:solidFill>
                  <a:srgbClr val="000000"/>
                </a:solidFill>
                <a:effectLst/>
                <a:latin typeface="Calibri" panose="020F0502020204030204" pitchFamily="34" charset="0"/>
                <a:ea typeface="Aptos" panose="020B0004020202020204" pitchFamily="34" charset="0"/>
                <a:cs typeface="Times New Roman" panose="02020603050405020304" pitchFamily="18" charset="0"/>
              </a:rPr>
              <a:t>organisation</a:t>
            </a:r>
            <a:r>
              <a:rPr lang="en-US" sz="2400" kern="100" dirty="0">
                <a:solidFill>
                  <a:srgbClr val="000000"/>
                </a:solidFill>
                <a:effectLst/>
                <a:latin typeface="Calibri" panose="020F0502020204030204" pitchFamily="34" charset="0"/>
                <a:ea typeface="Aptos" panose="020B0004020202020204" pitchFamily="34" charset="0"/>
                <a:cs typeface="Times New Roman" panose="02020603050405020304" pitchFamily="18" charset="0"/>
              </a:rPr>
              <a:t>, and how does that affect the kind of talent you seek or develop? </a:t>
            </a:r>
          </a:p>
        </p:txBody>
      </p:sp>
      <p:sp>
        <p:nvSpPr>
          <p:cNvPr id="9" name="TextBox 8" descr="" title="">
            <a:extLst>
              <a:ext uri="{FF2B5EF4-FFF2-40B4-BE49-F238E27FC236}">
                <a16:creationId xmlns:a16="http://schemas.microsoft.com/office/drawing/2014/main" id="{55AE9D84-B187-E184-278D-FB3C6BDD4A36}"/>
              </a:ext>
            </a:extLst>
          </p:cNvPr>
          <p:cNvSpPr txBox="1"/>
          <p:nvPr/>
        </p:nvSpPr>
        <p:spPr>
          <a:xfrm>
            <a:off x="4017012" y="533333"/>
            <a:ext cx="4157976" cy="461665"/>
          </a:xfrm>
          <a:prstGeom prst="rect">
            <a:avLst/>
          </a:prstGeom>
          <a:noFill/>
        </p:spPr>
        <p:txBody>
          <a:bodyPr wrap="square" rtlCol="0">
            <a:spAutoFit/>
          </a:bodyPr>
          <a:lstStyle/>
          <a:p>
            <a:r>
              <a:rPr lang="en-US" sz="2400" b="1" dirty="0">
                <a:solidFill>
                  <a:srgbClr val="A30134"/>
                </a:solidFill>
                <a:latin typeface="Rajdhani Semibold" panose="02000000000000000000" pitchFamily="2" charset="77"/>
                <a:cs typeface="Rajdhani Semibold" panose="02000000000000000000" pitchFamily="2" charset="77"/>
              </a:rPr>
              <a:t>Partnerships – IT &amp; Legal</a:t>
            </a:r>
          </a:p>
        </p:txBody>
      </p:sp>
      <p:sp>
        <p:nvSpPr>
          <p:cNvPr id="10" name="Rectangle 9" descr="" title="">
            <a:extLst>
              <a:ext uri="{FF2B5EF4-FFF2-40B4-BE49-F238E27FC236}">
                <a16:creationId xmlns:a16="http://schemas.microsoft.com/office/drawing/2014/main" id="{5501814D-7F86-6E5F-B9CF-0C1CCBED8E2F}"/>
              </a:ext>
            </a:extLst>
          </p:cNvPr>
          <p:cNvSpPr/>
          <p:nvPr/>
        </p:nvSpPr>
        <p:spPr>
          <a:xfrm>
            <a:off x="1786072" y="3257753"/>
            <a:ext cx="1680671" cy="378151"/>
          </a:xfrm>
          <a:prstGeom prst="rect">
            <a:avLst/>
          </a:prstGeom>
          <a:solidFill>
            <a:srgbClr val="A30134"/>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descr="" title="">
            <a:extLst>
              <a:ext uri="{FF2B5EF4-FFF2-40B4-BE49-F238E27FC236}">
                <a16:creationId xmlns:a16="http://schemas.microsoft.com/office/drawing/2014/main" id="{0D667A38-6406-2942-7FF1-33553A9456FC}"/>
              </a:ext>
            </a:extLst>
          </p:cNvPr>
          <p:cNvSpPr txBox="1"/>
          <p:nvPr/>
        </p:nvSpPr>
        <p:spPr>
          <a:xfrm>
            <a:off x="1891955" y="3308328"/>
            <a:ext cx="1468899" cy="292388"/>
          </a:xfrm>
          <a:prstGeom prst="rect">
            <a:avLst/>
          </a:prstGeom>
          <a:noFill/>
        </p:spPr>
        <p:txBody>
          <a:bodyPr wrap="square" rtlCol="0">
            <a:spAutoFit/>
          </a:bodyPr>
          <a:lstStyle/>
          <a:p>
            <a:pPr algn="r"/>
            <a:r>
              <a:rPr lang="en-US" sz="1300" dirty="0">
                <a:solidFill>
                  <a:schemeClr val="bg1"/>
                </a:solidFill>
                <a:latin typeface="Rajdhani Semibold" panose="02000000000000000000" pitchFamily="2" charset="77"/>
                <a:cs typeface="Rajdhani Semibold" panose="02000000000000000000" pitchFamily="2" charset="77"/>
              </a:rPr>
              <a:t>Lorem ipsum</a:t>
            </a:r>
          </a:p>
        </p:txBody>
      </p:sp>
    </p:spTree>
    <p:extLst>
      <p:ext uri="{BB962C8B-B14F-4D97-AF65-F5344CB8AC3E}">
        <p14:creationId xmlns:p14="http://schemas.microsoft.com/office/powerpoint/2010/main" val="5079097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LTACON25" id="{4AC7F176-CDC3-9C47-BFC9-7E71A8F75DC0}" vid="{EF0E5F51-AB58-0246-812E-122A09B5DD9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ap:Properties xmlns:vt="http://schemas.openxmlformats.org/officeDocument/2006/docPropsVTypes" xmlns:ap="http://schemas.openxmlformats.org/officeDocument/2006/extended-properties"/>
</file>

<file path=docProps/core.xml><?xml version="1.0" encoding="utf-8"?>
<coreProperties xmlns:dc="http://purl.org/dc/elements/1.1/" xmlns:dcterms="http://purl.org/dc/terms/" xmlns:xsi="http://www.w3.org/2001/XMLSchema-instance" xmlns="http://schemas.openxmlformats.org/package/2006/metadata/core-properties">
  <dcterms:created xsi:type="dcterms:W3CDTF">1900-01-01T06:00:00.0000000Z</dcterms:created>
  <dcterms:modified xsi:type="dcterms:W3CDTF">1900-01-01T06:00:00.0000000Z</dcterms:modified>
</coreProperties>
</file>

<file path=docProps/custom.xml><?xml version="1.0" encoding="utf-8"?>
<op:Properties xmlns:vt="http://schemas.openxmlformats.org/officeDocument/2006/docPropsVTypes" xmlns:op="http://schemas.openxmlformats.org/officeDocument/2006/custom-properties"/>
</file>